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media/image3.png" ContentType="image/png"/>
  <Override PartName="/ppt/media/image1.jpeg" ContentType="image/jpeg"/>
  <Override PartName="/ppt/media/image2.png" ContentType="image/png"/>
  <Override PartName="/ppt/media/image4.png" ContentType="image/png"/>
  <Override PartName="/ppt/media/image7.png" ContentType="image/png"/>
  <Override PartName="/ppt/media/image11.png" ContentType="image/png"/>
  <Override PartName="/ppt/media/image5.jpeg" ContentType="image/jpeg"/>
  <Override PartName="/ppt/media/image6.png" ContentType="image/png"/>
  <Override PartName="/ppt/media/image8.png" ContentType="image/png"/>
  <Override PartName="/ppt/media/image9.png" ContentType="image/png"/>
  <Override PartName="/ppt/media/image10.png" ContentType="image/png"/>
  <Override PartName="/ppt/media/image12.png" ContentType="image/png"/>
  <Override PartName="/ppt/media/image13.png" ContentType="image/png"/>
  <Override PartName="/ppt/media/image14.png" ContentType="image/png"/>
  <Override PartName="/ppt/media/image15.png" ContentType="image/png"/>
  <Override PartName="/ppt/media/image16.png" ContentType="image/png"/>
  <Override PartName="/ppt/media/image17.png" ContentType="image/png"/>
  <Override PartName="/ppt/media/image18.png" ContentType="image/png"/>
  <Override PartName="/ppt/media/image19.png" ContentType="image/png"/>
  <Override PartName="/ppt/media/image20.png" ContentType="image/png"/>
  <Override PartName="/ppt/media/image21.png" ContentType="image/png"/>
  <Override PartName="/ppt/slideLayouts/slideLayout3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</p:sldMasterIdLst>
  <p:sldIdLst>
    <p:sldId id="256" r:id="rId6"/>
    <p:sldId id="257" r:id="rId7"/>
    <p:sldId id="258" r:id="rId8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7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1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2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4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5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6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9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0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1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2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3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8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4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7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8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9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0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1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jpeg"/><Relationship Id="rId7" Type="http://schemas.openxmlformats.org/officeDocument/2006/relationships/slideLayout" Target="../slideLayouts/slideLayout1.xml"/><Relationship Id="rId8" Type="http://schemas.openxmlformats.org/officeDocument/2006/relationships/slideLayout" Target="../slideLayouts/slideLayout2.xml"/><Relationship Id="rId9" Type="http://schemas.openxmlformats.org/officeDocument/2006/relationships/slideLayout" Target="../slideLayouts/slideLayout3.xml"/><Relationship Id="rId10" Type="http://schemas.openxmlformats.org/officeDocument/2006/relationships/slideLayout" Target="../slideLayouts/slideLayout4.xml"/><Relationship Id="rId11" Type="http://schemas.openxmlformats.org/officeDocument/2006/relationships/slideLayout" Target="../slideLayouts/slideLayout5.xml"/><Relationship Id="rId12" Type="http://schemas.openxmlformats.org/officeDocument/2006/relationships/slideLayout" Target="../slideLayouts/slideLayout6.xml"/><Relationship Id="rId13" Type="http://schemas.openxmlformats.org/officeDocument/2006/relationships/slideLayout" Target="../slideLayouts/slideLayout7.xml"/><Relationship Id="rId14" Type="http://schemas.openxmlformats.org/officeDocument/2006/relationships/slideLayout" Target="../slideLayouts/slideLayout8.xml"/><Relationship Id="rId15" Type="http://schemas.openxmlformats.org/officeDocument/2006/relationships/slideLayout" Target="../slideLayouts/slideLayout9.xml"/><Relationship Id="rId16" Type="http://schemas.openxmlformats.org/officeDocument/2006/relationships/slideLayout" Target="../slideLayouts/slideLayout10.xml"/><Relationship Id="rId17" Type="http://schemas.openxmlformats.org/officeDocument/2006/relationships/slideLayout" Target="../slideLayouts/slideLayout11.xml"/><Relationship Id="rId18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slideLayout" Target="../slideLayouts/slideLayout13.xml"/><Relationship Id="rId8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21.xml"/><Relationship Id="rId16" Type="http://schemas.openxmlformats.org/officeDocument/2006/relationships/slideLayout" Target="../slideLayouts/slideLayout22.xml"/><Relationship Id="rId17" Type="http://schemas.openxmlformats.org/officeDocument/2006/relationships/slideLayout" Target="../slideLayouts/slideLayout23.xml"/><Relationship Id="rId18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slideLayout" Target="../slideLayouts/slideLayout25.xml"/><Relationship Id="rId8" Type="http://schemas.openxmlformats.org/officeDocument/2006/relationships/slideLayout" Target="../slideLayouts/slideLayout26.xml"/><Relationship Id="rId9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33.xml"/><Relationship Id="rId16" Type="http://schemas.openxmlformats.org/officeDocument/2006/relationships/slideLayout" Target="../slideLayouts/slideLayout34.xml"/><Relationship Id="rId17" Type="http://schemas.openxmlformats.org/officeDocument/2006/relationships/slideLayout" Target="../slideLayouts/slideLayout35.xml"/><Relationship Id="rId18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Relationship Id="rId7" Type="http://schemas.openxmlformats.org/officeDocument/2006/relationships/slideLayout" Target="../slideLayouts/slideLayout37.xml"/><Relationship Id="rId8" Type="http://schemas.openxmlformats.org/officeDocument/2006/relationships/slideLayout" Target="../slideLayouts/slideLayout38.xml"/><Relationship Id="rId9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4.xml"/><Relationship Id="rId15" Type="http://schemas.openxmlformats.org/officeDocument/2006/relationships/slideLayout" Target="../slideLayouts/slideLayout45.xml"/><Relationship Id="rId16" Type="http://schemas.openxmlformats.org/officeDocument/2006/relationships/slideLayout" Target="../slideLayouts/slideLayout46.xml"/><Relationship Id="rId17" Type="http://schemas.openxmlformats.org/officeDocument/2006/relationships/slideLayout" Target="../slideLayouts/slideLayout47.xml"/><Relationship Id="rId18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0" y="0"/>
            <a:ext cx="9143640" cy="6857640"/>
          </a:xfrm>
          <a:prstGeom prst="frame">
            <a:avLst>
              <a:gd name="adj1" fmla="val 3862"/>
            </a:avLst>
          </a:prstGeom>
          <a:gradFill>
            <a:gsLst>
              <a:gs pos="2000">
                <a:srgbClr val="ff0000"/>
              </a:gs>
              <a:gs pos="26000">
                <a:srgbClr val="ffff00"/>
              </a:gs>
              <a:gs pos="51000">
                <a:srgbClr val="00b050"/>
              </a:gs>
              <a:gs pos="76000">
                <a:srgbClr val="ffff00"/>
              </a:gs>
              <a:gs pos="99167">
                <a:srgbClr val="ff0000"/>
              </a:gs>
            </a:gsLst>
            <a:lin ang="16200000"/>
          </a:gradFill>
          <a:ln>
            <a:noFill/>
          </a:ln>
          <a:effectLst>
            <a:outerShdw blurRad="40000" dir="5400000" dist="23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/>
        </p:style>
      </p:sp>
      <p:sp>
        <p:nvSpPr>
          <p:cNvPr id="1" name="CustomShape 2"/>
          <p:cNvSpPr/>
          <p:nvPr/>
        </p:nvSpPr>
        <p:spPr>
          <a:xfrm>
            <a:off x="1297440" y="6653160"/>
            <a:ext cx="3024000" cy="417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" name="Picture 2" descr=""/>
          <p:cNvPicPr/>
          <p:nvPr/>
        </p:nvPicPr>
        <p:blipFill>
          <a:blip r:embed="rId2"/>
          <a:stretch/>
        </p:blipFill>
        <p:spPr>
          <a:xfrm>
            <a:off x="268560" y="255240"/>
            <a:ext cx="8606160" cy="6346800"/>
          </a:xfrm>
          <a:prstGeom prst="rect">
            <a:avLst/>
          </a:prstGeom>
          <a:ln>
            <a:noFill/>
          </a:ln>
        </p:spPr>
      </p:pic>
      <p:pic>
        <p:nvPicPr>
          <p:cNvPr id="3" name="Picture 3" descr=""/>
          <p:cNvPicPr/>
          <p:nvPr/>
        </p:nvPicPr>
        <p:blipFill>
          <a:blip r:embed="rId3"/>
          <a:stretch/>
        </p:blipFill>
        <p:spPr>
          <a:xfrm>
            <a:off x="262440" y="1796040"/>
            <a:ext cx="3240000" cy="2972520"/>
          </a:xfrm>
          <a:prstGeom prst="rect">
            <a:avLst/>
          </a:prstGeom>
          <a:ln>
            <a:noFill/>
          </a:ln>
        </p:spPr>
      </p:pic>
      <p:pic>
        <p:nvPicPr>
          <p:cNvPr id="4" name="Picture 3" descr=""/>
          <p:cNvPicPr/>
          <p:nvPr/>
        </p:nvPicPr>
        <p:blipFill>
          <a:blip r:embed="rId4"/>
          <a:stretch/>
        </p:blipFill>
        <p:spPr>
          <a:xfrm>
            <a:off x="253800" y="4066920"/>
            <a:ext cx="3215160" cy="1403640"/>
          </a:xfrm>
          <a:prstGeom prst="rect">
            <a:avLst/>
          </a:prstGeom>
          <a:ln>
            <a:noFill/>
          </a:ln>
        </p:spPr>
      </p:pic>
      <p:pic>
        <p:nvPicPr>
          <p:cNvPr id="5" name="Picture 2" descr=""/>
          <p:cNvPicPr/>
          <p:nvPr/>
        </p:nvPicPr>
        <p:blipFill>
          <a:blip r:embed="rId5"/>
          <a:stretch/>
        </p:blipFill>
        <p:spPr>
          <a:xfrm>
            <a:off x="2627640" y="3429000"/>
            <a:ext cx="3384000" cy="3142800"/>
          </a:xfrm>
          <a:prstGeom prst="rect">
            <a:avLst/>
          </a:prstGeom>
          <a:ln>
            <a:noFill/>
          </a:ln>
        </p:spPr>
      </p:pic>
      <p:pic>
        <p:nvPicPr>
          <p:cNvPr id="6" name="Picture 2" descr=""/>
          <p:cNvPicPr/>
          <p:nvPr/>
        </p:nvPicPr>
        <p:blipFill>
          <a:blip r:embed="rId6"/>
          <a:stretch/>
        </p:blipFill>
        <p:spPr>
          <a:xfrm>
            <a:off x="3132000" y="1368000"/>
            <a:ext cx="431640" cy="1259640"/>
          </a:xfrm>
          <a:prstGeom prst="rect">
            <a:avLst/>
          </a:prstGeom>
          <a:ln>
            <a:noFill/>
          </a:ln>
        </p:spPr>
      </p:pic>
      <p:sp>
        <p:nvSpPr>
          <p:cNvPr id="7" name="PlaceHolder 3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Образец заголовка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4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Второй уровень структуры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Третий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5"/>
          <p:cNvSpPr>
            <a:spLocks noGrp="1"/>
          </p:cNvSpPr>
          <p:nvPr>
            <p:ph type="ftr"/>
          </p:nvPr>
        </p:nvSpPr>
        <p:spPr>
          <a:xfrm>
            <a:off x="3126960" y="6247440"/>
            <a:ext cx="2898000" cy="47268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b="0" lang="en-US" sz="1400" spc="-1" strike="noStrike">
                <a:latin typeface="Times New Roman"/>
              </a:rPr>
              <a:t>&lt;нижний колонтитул&gt;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10" name="PlaceHolder 6"/>
          <p:cNvSpPr>
            <a:spLocks noGrp="1"/>
          </p:cNvSpPr>
          <p:nvPr>
            <p:ph type="dt"/>
          </p:nvPr>
        </p:nvSpPr>
        <p:spPr>
          <a:xfrm>
            <a:off x="457200" y="6247440"/>
            <a:ext cx="2130120" cy="47268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1400" spc="-1" strike="noStrike">
                <a:latin typeface="Times New Roman"/>
              </a:rPr>
              <a:t>&lt;дата/время&gt;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11" name="PlaceHolder 7"/>
          <p:cNvSpPr>
            <a:spLocks noGrp="1"/>
          </p:cNvSpPr>
          <p:nvPr>
            <p:ph type="sldNum"/>
          </p:nvPr>
        </p:nvSpPr>
        <p:spPr>
          <a:xfrm>
            <a:off x="6555960" y="6247440"/>
            <a:ext cx="2130120" cy="472680"/>
          </a:xfrm>
          <a:prstGeom prst="rect">
            <a:avLst/>
          </a:prstGeom>
        </p:spPr>
        <p:txBody>
          <a:bodyPr lIns="0" rIns="0" tIns="0" bIns="0"/>
          <a:p>
            <a:pPr algn="r"/>
            <a:fld id="{E393717C-E47E-44E6-9446-322AAB694642}" type="slidenum">
              <a:rPr b="0" lang="en-US" sz="1400" spc="-1" strike="noStrike">
                <a:latin typeface="Times New Roman"/>
              </a:rPr>
              <a:t>&lt;номер&gt;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7"/>
    <p:sldLayoutId id="2147483650" r:id="rId8"/>
    <p:sldLayoutId id="2147483651" r:id="rId9"/>
    <p:sldLayoutId id="2147483652" r:id="rId10"/>
    <p:sldLayoutId id="2147483653" r:id="rId11"/>
    <p:sldLayoutId id="2147483654" r:id="rId12"/>
    <p:sldLayoutId id="2147483655" r:id="rId13"/>
    <p:sldLayoutId id="2147483656" r:id="rId14"/>
    <p:sldLayoutId id="2147483657" r:id="rId15"/>
    <p:sldLayoutId id="2147483658" r:id="rId16"/>
    <p:sldLayoutId id="2147483659" r:id="rId17"/>
    <p:sldLayoutId id="2147483660" r:id="rId18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ustomShape 1"/>
          <p:cNvSpPr/>
          <p:nvPr/>
        </p:nvSpPr>
        <p:spPr>
          <a:xfrm>
            <a:off x="0" y="0"/>
            <a:ext cx="9143640" cy="6857640"/>
          </a:xfrm>
          <a:prstGeom prst="frame">
            <a:avLst>
              <a:gd name="adj1" fmla="val 3862"/>
            </a:avLst>
          </a:prstGeom>
          <a:gradFill>
            <a:gsLst>
              <a:gs pos="2000">
                <a:srgbClr val="ff0000"/>
              </a:gs>
              <a:gs pos="26000">
                <a:srgbClr val="ffff00"/>
              </a:gs>
              <a:gs pos="51000">
                <a:srgbClr val="00b050"/>
              </a:gs>
              <a:gs pos="76000">
                <a:srgbClr val="ffff00"/>
              </a:gs>
              <a:gs pos="99167">
                <a:srgbClr val="ff0000"/>
              </a:gs>
            </a:gsLst>
            <a:lin ang="16200000"/>
          </a:gradFill>
          <a:ln>
            <a:noFill/>
          </a:ln>
          <a:effectLst>
            <a:outerShdw blurRad="40000" dir="5400000" dist="23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/>
        </p:style>
      </p:sp>
      <p:sp>
        <p:nvSpPr>
          <p:cNvPr id="49" name="CustomShape 2"/>
          <p:cNvSpPr/>
          <p:nvPr/>
        </p:nvSpPr>
        <p:spPr>
          <a:xfrm>
            <a:off x="1297440" y="6653160"/>
            <a:ext cx="3024000" cy="417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50" name="Picture 6" descr=""/>
          <p:cNvPicPr/>
          <p:nvPr/>
        </p:nvPicPr>
        <p:blipFill>
          <a:blip r:embed="rId2"/>
          <a:stretch/>
        </p:blipFill>
        <p:spPr>
          <a:xfrm>
            <a:off x="263880" y="5229360"/>
            <a:ext cx="8615520" cy="1383120"/>
          </a:xfrm>
          <a:prstGeom prst="rect">
            <a:avLst/>
          </a:prstGeom>
          <a:ln>
            <a:noFill/>
          </a:ln>
        </p:spPr>
      </p:pic>
      <p:pic>
        <p:nvPicPr>
          <p:cNvPr id="51" name="Picture 7" descr=""/>
          <p:cNvPicPr/>
          <p:nvPr/>
        </p:nvPicPr>
        <p:blipFill>
          <a:blip r:embed="rId3"/>
          <a:srcRect l="0" t="0" r="0" b="-7758"/>
          <a:stretch/>
        </p:blipFill>
        <p:spPr>
          <a:xfrm>
            <a:off x="194040" y="112680"/>
            <a:ext cx="4413960" cy="4464360"/>
          </a:xfrm>
          <a:prstGeom prst="rect">
            <a:avLst/>
          </a:prstGeom>
          <a:ln>
            <a:noFill/>
          </a:ln>
        </p:spPr>
      </p:pic>
      <p:pic>
        <p:nvPicPr>
          <p:cNvPr id="52" name="Picture 7" descr=""/>
          <p:cNvPicPr/>
          <p:nvPr/>
        </p:nvPicPr>
        <p:blipFill>
          <a:blip r:embed="rId4"/>
          <a:srcRect l="0" t="0" r="0" b="-7758"/>
          <a:stretch/>
        </p:blipFill>
        <p:spPr>
          <a:xfrm>
            <a:off x="4608360" y="140400"/>
            <a:ext cx="4413960" cy="4464360"/>
          </a:xfrm>
          <a:prstGeom prst="rect">
            <a:avLst/>
          </a:prstGeom>
          <a:ln>
            <a:noFill/>
          </a:ln>
        </p:spPr>
      </p:pic>
      <p:pic>
        <p:nvPicPr>
          <p:cNvPr id="53" name="Picture 4" descr=""/>
          <p:cNvPicPr/>
          <p:nvPr/>
        </p:nvPicPr>
        <p:blipFill>
          <a:blip r:embed="rId5"/>
          <a:stretch/>
        </p:blipFill>
        <p:spPr>
          <a:xfrm>
            <a:off x="248400" y="280800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54" name="Picture 2" descr=""/>
          <p:cNvPicPr/>
          <p:nvPr/>
        </p:nvPicPr>
        <p:blipFill>
          <a:blip r:embed="rId6"/>
          <a:stretch/>
        </p:blipFill>
        <p:spPr>
          <a:xfrm>
            <a:off x="6156000" y="4127760"/>
            <a:ext cx="2723040" cy="2484720"/>
          </a:xfrm>
          <a:prstGeom prst="rect">
            <a:avLst/>
          </a:prstGeom>
          <a:ln>
            <a:noFill/>
          </a:ln>
        </p:spPr>
      </p:pic>
      <p:sp>
        <p:nvSpPr>
          <p:cNvPr id="55" name="PlaceHolder 3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Образец заголовка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fld id="{67D37761-0B87-4F17-A7D7-D451A058084B}" type="datetime">
              <a:rPr b="0" lang="en-US" sz="1200" spc="-1" strike="noStrike">
                <a:solidFill>
                  <a:srgbClr val="8b8b8b"/>
                </a:solidFill>
                <a:latin typeface="Calibri"/>
              </a:rPr>
              <a:t>7/27/19</a:t>
            </a:fld>
            <a:endParaRPr b="0" lang="en-US" sz="1200" spc="-1" strike="noStrike">
              <a:latin typeface="Times New Roman"/>
            </a:endParaRPr>
          </a:p>
        </p:txBody>
      </p:sp>
      <p:sp>
        <p:nvSpPr>
          <p:cNvPr id="57" name="PlaceHolder 5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58" name="PlaceHolder 6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63A75E8B-79E8-4F0F-8F78-C44FEC412CEA}" type="slidenum">
              <a:rPr b="0" lang="en-US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en-US" sz="1200" spc="-1" strike="noStrike">
              <a:latin typeface="Times New Roman"/>
            </a:endParaRPr>
          </a:p>
        </p:txBody>
      </p:sp>
      <p:sp>
        <p:nvSpPr>
          <p:cNvPr id="59" name="PlaceHolder 7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Второй уровень структуры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Третий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8" r:id="rId13"/>
    <p:sldLayoutId id="2147483669" r:id="rId14"/>
    <p:sldLayoutId id="2147483670" r:id="rId15"/>
    <p:sldLayoutId id="2147483671" r:id="rId16"/>
    <p:sldLayoutId id="2147483672" r:id="rId17"/>
    <p:sldLayoutId id="2147483673" r:id="rId18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ustomShape 1"/>
          <p:cNvSpPr/>
          <p:nvPr/>
        </p:nvSpPr>
        <p:spPr>
          <a:xfrm>
            <a:off x="0" y="0"/>
            <a:ext cx="9143640" cy="6857640"/>
          </a:xfrm>
          <a:prstGeom prst="frame">
            <a:avLst>
              <a:gd name="adj1" fmla="val 3862"/>
            </a:avLst>
          </a:prstGeom>
          <a:gradFill>
            <a:gsLst>
              <a:gs pos="2000">
                <a:srgbClr val="ff0000"/>
              </a:gs>
              <a:gs pos="26000">
                <a:srgbClr val="ffff00"/>
              </a:gs>
              <a:gs pos="51000">
                <a:srgbClr val="00b050"/>
              </a:gs>
              <a:gs pos="76000">
                <a:srgbClr val="ffff00"/>
              </a:gs>
              <a:gs pos="99167">
                <a:srgbClr val="ff0000"/>
              </a:gs>
            </a:gsLst>
            <a:lin ang="16200000"/>
          </a:gradFill>
          <a:ln>
            <a:noFill/>
          </a:ln>
          <a:effectLst>
            <a:outerShdw blurRad="40000" dir="5400000" dist="23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/>
        </p:style>
      </p:sp>
      <p:sp>
        <p:nvSpPr>
          <p:cNvPr id="97" name="CustomShape 2"/>
          <p:cNvSpPr/>
          <p:nvPr/>
        </p:nvSpPr>
        <p:spPr>
          <a:xfrm>
            <a:off x="1297440" y="6653160"/>
            <a:ext cx="3024000" cy="417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98" name="Picture 6" descr=""/>
          <p:cNvPicPr/>
          <p:nvPr/>
        </p:nvPicPr>
        <p:blipFill>
          <a:blip r:embed="rId2"/>
          <a:stretch/>
        </p:blipFill>
        <p:spPr>
          <a:xfrm>
            <a:off x="263880" y="5229360"/>
            <a:ext cx="8615520" cy="1383120"/>
          </a:xfrm>
          <a:prstGeom prst="rect">
            <a:avLst/>
          </a:prstGeom>
          <a:ln>
            <a:noFill/>
          </a:ln>
        </p:spPr>
      </p:pic>
      <p:pic>
        <p:nvPicPr>
          <p:cNvPr id="99" name="Picture 7" descr=""/>
          <p:cNvPicPr/>
          <p:nvPr/>
        </p:nvPicPr>
        <p:blipFill>
          <a:blip r:embed="rId3"/>
          <a:srcRect l="0" t="0" r="0" b="-7758"/>
          <a:stretch/>
        </p:blipFill>
        <p:spPr>
          <a:xfrm>
            <a:off x="194040" y="112680"/>
            <a:ext cx="4413960" cy="4464360"/>
          </a:xfrm>
          <a:prstGeom prst="rect">
            <a:avLst/>
          </a:prstGeom>
          <a:ln>
            <a:noFill/>
          </a:ln>
        </p:spPr>
      </p:pic>
      <p:pic>
        <p:nvPicPr>
          <p:cNvPr id="100" name="Picture 7" descr=""/>
          <p:cNvPicPr/>
          <p:nvPr/>
        </p:nvPicPr>
        <p:blipFill>
          <a:blip r:embed="rId4"/>
          <a:srcRect l="0" t="0" r="0" b="-7758"/>
          <a:stretch/>
        </p:blipFill>
        <p:spPr>
          <a:xfrm>
            <a:off x="4608360" y="140400"/>
            <a:ext cx="4413960" cy="4464360"/>
          </a:xfrm>
          <a:prstGeom prst="rect">
            <a:avLst/>
          </a:prstGeom>
          <a:ln>
            <a:noFill/>
          </a:ln>
        </p:spPr>
      </p:pic>
      <p:pic>
        <p:nvPicPr>
          <p:cNvPr id="101" name="Picture 4" descr=""/>
          <p:cNvPicPr/>
          <p:nvPr/>
        </p:nvPicPr>
        <p:blipFill>
          <a:blip r:embed="rId5"/>
          <a:stretch/>
        </p:blipFill>
        <p:spPr>
          <a:xfrm>
            <a:off x="248400" y="280800"/>
            <a:ext cx="1800000" cy="1800000"/>
          </a:xfrm>
          <a:prstGeom prst="rect">
            <a:avLst/>
          </a:prstGeom>
          <a:ln>
            <a:noFill/>
          </a:ln>
        </p:spPr>
      </p:pic>
      <p:pic>
        <p:nvPicPr>
          <p:cNvPr id="102" name="Picture 4" descr=""/>
          <p:cNvPicPr/>
          <p:nvPr/>
        </p:nvPicPr>
        <p:blipFill>
          <a:blip r:embed="rId6"/>
          <a:stretch/>
        </p:blipFill>
        <p:spPr>
          <a:xfrm>
            <a:off x="6372360" y="4221000"/>
            <a:ext cx="2381040" cy="2338200"/>
          </a:xfrm>
          <a:prstGeom prst="rect">
            <a:avLst/>
          </a:prstGeom>
          <a:ln>
            <a:noFill/>
          </a:ln>
        </p:spPr>
      </p:pic>
      <p:sp>
        <p:nvSpPr>
          <p:cNvPr id="103" name="PlaceHolder 3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Образец заголовка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4" name="PlaceHolder 4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Образец текста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Второй уровень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Третий уровень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Четвертый уровень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Пятый уровень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5" name="PlaceHolder 5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fld id="{83D8BC9F-9D8F-4C74-B513-B5475EE253E6}" type="datetime">
              <a:rPr b="0" lang="en-US" sz="1200" spc="-1" strike="noStrike">
                <a:solidFill>
                  <a:srgbClr val="8b8b8b"/>
                </a:solidFill>
                <a:latin typeface="Calibri"/>
              </a:rPr>
              <a:t>7/27/19</a:t>
            </a:fld>
            <a:endParaRPr b="0" lang="en-US" sz="1200" spc="-1" strike="noStrike">
              <a:latin typeface="Times New Roman"/>
            </a:endParaRPr>
          </a:p>
        </p:txBody>
      </p:sp>
      <p:sp>
        <p:nvSpPr>
          <p:cNvPr id="106" name="PlaceHolder 6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107" name="PlaceHolder 7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4439B514-D44C-40DF-8A81-232F14DB3DEF}" type="slidenum">
              <a:rPr b="0" lang="en-US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en-US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  <p:sldLayoutId id="2147483686" r:id="rId18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CustomShape 1"/>
          <p:cNvSpPr/>
          <p:nvPr/>
        </p:nvSpPr>
        <p:spPr>
          <a:xfrm>
            <a:off x="0" y="0"/>
            <a:ext cx="9143640" cy="6857640"/>
          </a:xfrm>
          <a:prstGeom prst="frame">
            <a:avLst>
              <a:gd name="adj1" fmla="val 3862"/>
            </a:avLst>
          </a:prstGeom>
          <a:gradFill>
            <a:gsLst>
              <a:gs pos="2000">
                <a:srgbClr val="ff0000"/>
              </a:gs>
              <a:gs pos="26000">
                <a:srgbClr val="ffff00"/>
              </a:gs>
              <a:gs pos="51000">
                <a:srgbClr val="00b050"/>
              </a:gs>
              <a:gs pos="76000">
                <a:srgbClr val="ffff00"/>
              </a:gs>
              <a:gs pos="99167">
                <a:srgbClr val="ff0000"/>
              </a:gs>
            </a:gsLst>
            <a:lin ang="16200000"/>
          </a:gradFill>
          <a:ln>
            <a:noFill/>
          </a:ln>
          <a:effectLst>
            <a:outerShdw blurRad="40000" dir="5400000" dist="23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/>
        </p:style>
      </p:sp>
      <p:sp>
        <p:nvSpPr>
          <p:cNvPr id="145" name="CustomShape 2"/>
          <p:cNvSpPr/>
          <p:nvPr/>
        </p:nvSpPr>
        <p:spPr>
          <a:xfrm>
            <a:off x="1297440" y="6653160"/>
            <a:ext cx="3024000" cy="417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46" name="Picture 6" descr=""/>
          <p:cNvPicPr/>
          <p:nvPr/>
        </p:nvPicPr>
        <p:blipFill>
          <a:blip r:embed="rId2"/>
          <a:stretch/>
        </p:blipFill>
        <p:spPr>
          <a:xfrm>
            <a:off x="263880" y="5229360"/>
            <a:ext cx="8615520" cy="1383120"/>
          </a:xfrm>
          <a:prstGeom prst="rect">
            <a:avLst/>
          </a:prstGeom>
          <a:ln>
            <a:noFill/>
          </a:ln>
        </p:spPr>
      </p:pic>
      <p:pic>
        <p:nvPicPr>
          <p:cNvPr id="147" name="Picture 7" descr=""/>
          <p:cNvPicPr/>
          <p:nvPr/>
        </p:nvPicPr>
        <p:blipFill>
          <a:blip r:embed="rId3"/>
          <a:srcRect l="0" t="0" r="0" b="-7758"/>
          <a:stretch/>
        </p:blipFill>
        <p:spPr>
          <a:xfrm>
            <a:off x="194040" y="112680"/>
            <a:ext cx="4413960" cy="4464360"/>
          </a:xfrm>
          <a:prstGeom prst="rect">
            <a:avLst/>
          </a:prstGeom>
          <a:ln>
            <a:noFill/>
          </a:ln>
        </p:spPr>
      </p:pic>
      <p:pic>
        <p:nvPicPr>
          <p:cNvPr id="148" name="Picture 7" descr=""/>
          <p:cNvPicPr/>
          <p:nvPr/>
        </p:nvPicPr>
        <p:blipFill>
          <a:blip r:embed="rId4"/>
          <a:srcRect l="0" t="0" r="0" b="-7758"/>
          <a:stretch/>
        </p:blipFill>
        <p:spPr>
          <a:xfrm>
            <a:off x="4608360" y="140400"/>
            <a:ext cx="4413960" cy="4464360"/>
          </a:xfrm>
          <a:prstGeom prst="rect">
            <a:avLst/>
          </a:prstGeom>
          <a:ln>
            <a:noFill/>
          </a:ln>
        </p:spPr>
      </p:pic>
      <p:pic>
        <p:nvPicPr>
          <p:cNvPr id="149" name="Picture 2" descr=""/>
          <p:cNvPicPr/>
          <p:nvPr/>
        </p:nvPicPr>
        <p:blipFill>
          <a:blip r:embed="rId5"/>
          <a:stretch/>
        </p:blipFill>
        <p:spPr>
          <a:xfrm>
            <a:off x="251640" y="4041000"/>
            <a:ext cx="2232000" cy="2502000"/>
          </a:xfrm>
          <a:prstGeom prst="rect">
            <a:avLst/>
          </a:prstGeom>
          <a:ln>
            <a:noFill/>
          </a:ln>
        </p:spPr>
      </p:pic>
      <p:pic>
        <p:nvPicPr>
          <p:cNvPr id="150" name="Picture 4" descr=""/>
          <p:cNvPicPr/>
          <p:nvPr/>
        </p:nvPicPr>
        <p:blipFill>
          <a:blip r:embed="rId6"/>
          <a:stretch/>
        </p:blipFill>
        <p:spPr>
          <a:xfrm>
            <a:off x="7024320" y="271800"/>
            <a:ext cx="1800000" cy="1800000"/>
          </a:xfrm>
          <a:prstGeom prst="rect">
            <a:avLst/>
          </a:prstGeom>
          <a:ln>
            <a:noFill/>
          </a:ln>
        </p:spPr>
      </p:pic>
      <p:sp>
        <p:nvSpPr>
          <p:cNvPr id="151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fld id="{26815581-F25C-4C71-9BF4-7027A43CAFEF}" type="datetime">
              <a:rPr b="0" lang="en-US" sz="1200" spc="-1" strike="noStrike">
                <a:solidFill>
                  <a:srgbClr val="8b8b8b"/>
                </a:solidFill>
                <a:latin typeface="Calibri"/>
              </a:rPr>
              <a:t>7/27/19</a:t>
            </a:fld>
            <a:endParaRPr b="0" lang="en-US" sz="1200" spc="-1" strike="noStrike">
              <a:latin typeface="Times New Roman"/>
            </a:endParaRPr>
          </a:p>
        </p:txBody>
      </p:sp>
      <p:sp>
        <p:nvSpPr>
          <p:cNvPr id="152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153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7B21EAB3-5E68-4654-A9E4-4BE22E0D90E0}" type="slidenum">
              <a:rPr b="0" lang="en-US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en-US" sz="1200" spc="-1" strike="noStrike">
              <a:latin typeface="Times New Roman"/>
            </a:endParaRPr>
          </a:p>
        </p:txBody>
      </p:sp>
      <p:sp>
        <p:nvSpPr>
          <p:cNvPr id="154" name="PlaceHolder 6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Для правки текста заголовка щёлкните мышью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5" name="PlaceHolder 7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Второй уровень структуры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Третий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  <p:sldLayoutId id="2147483695" r:id="rId14"/>
    <p:sldLayoutId id="2147483696" r:id="rId15"/>
    <p:sldLayoutId id="2147483697" r:id="rId16"/>
    <p:sldLayoutId id="2147483698" r:id="rId17"/>
    <p:sldLayoutId id="2147483699" r:id="rId18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1.png"/><Relationship Id="rId2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TextShape 1"/>
          <p:cNvSpPr txBox="1"/>
          <p:nvPr/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3" name="TextShape 2"/>
          <p:cNvSpPr txBox="1"/>
          <p:nvPr/>
        </p:nvSpPr>
        <p:spPr>
          <a:xfrm>
            <a:off x="5652000" y="5706000"/>
            <a:ext cx="3380400" cy="115164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  <p:pic>
        <p:nvPicPr>
          <p:cNvPr id="194" name="Picture 2" descr=""/>
          <p:cNvPicPr/>
          <p:nvPr/>
        </p:nvPicPr>
        <p:blipFill>
          <a:blip r:embed="rId1"/>
          <a:stretch/>
        </p:blipFill>
        <p:spPr>
          <a:xfrm>
            <a:off x="1559160" y="1989000"/>
            <a:ext cx="6084360" cy="17780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6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CustomShape 1"/>
          <p:cNvSpPr/>
          <p:nvPr/>
        </p:nvSpPr>
        <p:spPr>
          <a:xfrm>
            <a:off x="4068000" y="4221000"/>
            <a:ext cx="3720600" cy="2304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98" name="CustomShape 2"/>
          <p:cNvSpPr/>
          <p:nvPr/>
        </p:nvSpPr>
        <p:spPr>
          <a:xfrm>
            <a:off x="395640" y="1991160"/>
            <a:ext cx="7200360" cy="1002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масленица - копия</Template>
  <TotalTime>38</TotalTime>
  <Application>LibreOffice/5.4.3.2$Windows_x86 LibreOffice_project/92a7159f7e4af62137622921e809f8546db437e5</Application>
  <Words>84</Words>
  <Paragraphs>15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2014-02-24T16:21:22Z</dcterms:created>
  <dc:creator>Анжелика</dc:creator>
  <dc:description/>
  <dc:language>en-US</dc:language>
  <cp:lastModifiedBy/>
  <dcterms:modified xsi:type="dcterms:W3CDTF">2019-07-27T19:52:47Z</dcterms:modified>
  <cp:revision>7</cp:revision>
  <dc:subject/>
  <dc:title>Презентация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4</vt:i4>
  </property>
</Properties>
</file>