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6433" autoAdjust="0"/>
  </p:normalViewPr>
  <p:slideViewPr>
    <p:cSldViewPr snapToGrid="0">
      <p:cViewPr varScale="1">
        <p:scale>
          <a:sx n="112" d="100"/>
          <a:sy n="112" d="100"/>
        </p:scale>
        <p:origin x="1446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15.02.2015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15.02.2015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15.02.2015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15.02.2015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15.02.2015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15.02.2015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t>15.02.2015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33410" y="472154"/>
            <a:ext cx="3063659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Название</a:t>
            </a:r>
          </a:p>
          <a:p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презентации</a:t>
            </a:r>
            <a:endParaRPr lang="ru-RU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flipH="1">
            <a:off x="6251601" y="595488"/>
            <a:ext cx="8546" cy="107677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6422516" y="527553"/>
            <a:ext cx="222582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Times New Roman" panose="02020603050405020304" pitchFamily="18" charset="0"/>
              </a:rPr>
              <a:t>Место для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Times New Roman" panose="02020603050405020304" pitchFamily="18" charset="0"/>
              </a:rPr>
              <a:t>текста</a:t>
            </a:r>
            <a:endParaRPr lang="ru-RU" sz="2400" dirty="0">
              <a:solidFill>
                <a:schemeClr val="tx1">
                  <a:lumMod val="65000"/>
                  <a:lumOff val="35000"/>
                </a:schemeClr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696679" y="2102412"/>
            <a:ext cx="3750642" cy="646331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r>
              <a:rPr lang="ru-RU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Заголовок слайда</a:t>
            </a:r>
            <a:endParaRPr lang="ru-RU" sz="3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11921" y="2643375"/>
            <a:ext cx="2286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Times New Roman" panose="02020603050405020304" pitchFamily="18" charset="0"/>
              </a:rPr>
              <a:t>Текст слайда</a:t>
            </a:r>
            <a:endParaRPr lang="ru-RU" sz="2400" dirty="0">
              <a:solidFill>
                <a:schemeClr val="tx1">
                  <a:lumMod val="65000"/>
                  <a:lumOff val="35000"/>
                </a:schemeClr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366625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227</TotalTime>
  <Words>9</Words>
  <Application>Microsoft Office PowerPoint</Application>
  <PresentationFormat>Экран (4:3)</PresentationFormat>
  <Paragraphs>6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Михаил</cp:lastModifiedBy>
  <cp:revision>24</cp:revision>
  <dcterms:created xsi:type="dcterms:W3CDTF">2013-11-19T05:52:05Z</dcterms:created>
  <dcterms:modified xsi:type="dcterms:W3CDTF">2015-02-15T11:26:37Z</dcterms:modified>
</cp:coreProperties>
</file>