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rot="5400000">
            <a:off x="1111560" y="-1111560"/>
            <a:ext cx="4293096" cy="6516216"/>
          </a:xfrm>
          <a:prstGeom prst="rtTriangle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7504" y="644495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Название презентации</a:t>
            </a:r>
            <a:endParaRPr lang="ru-RU" sz="3600" b="1" spc="50" dirty="0">
              <a:ln w="11430"/>
              <a:solidFill>
                <a:schemeClr val="tx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5400000" flipH="1" flipV="1">
            <a:off x="6295628" y="4009628"/>
            <a:ext cx="2348880" cy="3347864"/>
          </a:xfrm>
          <a:prstGeom prst="rtTriangle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3494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rot="5400000">
            <a:off x="751520" y="-751520"/>
            <a:ext cx="2564904" cy="4067944"/>
          </a:xfrm>
          <a:prstGeom prst="rtTriangle">
            <a:avLst/>
          </a:prstGeom>
          <a:solidFill>
            <a:schemeClr val="lt1">
              <a:alpha val="86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395536" y="332656"/>
            <a:ext cx="8136904" cy="949796"/>
          </a:xfrm>
          <a:prstGeom prst="snip1Rect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11560" y="476672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Заголовок слайда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Прямоугольник с одним вырезанным углом 7"/>
          <p:cNvSpPr/>
          <p:nvPr/>
        </p:nvSpPr>
        <p:spPr>
          <a:xfrm>
            <a:off x="395536" y="1844824"/>
            <a:ext cx="8136904" cy="4248472"/>
          </a:xfrm>
          <a:prstGeom prst="snip1Rect">
            <a:avLst>
              <a:gd name="adj" fmla="val 7195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Текст слайда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68193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Валерий Устинов</cp:lastModifiedBy>
  <cp:revision>2</cp:revision>
  <dcterms:created xsi:type="dcterms:W3CDTF">2012-08-01T06:16:01Z</dcterms:created>
  <dcterms:modified xsi:type="dcterms:W3CDTF">2015-09-16T10:41:44Z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223437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