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9F6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96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5806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038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5008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571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259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6255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394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3981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432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043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0883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BD326-829A-4C11-A8AB-9C0209AA52E3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737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717720" y="3138399"/>
            <a:ext cx="5734318" cy="982841"/>
          </a:xfrm>
        </p:spPr>
        <p:txBody>
          <a:bodyPr/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ПОДЗАГОЛОВОК СЛАЙДА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Багетна рамка 3"/>
          <p:cNvSpPr/>
          <p:nvPr/>
        </p:nvSpPr>
        <p:spPr>
          <a:xfrm>
            <a:off x="1155879" y="1622738"/>
            <a:ext cx="6858000" cy="1103537"/>
          </a:xfrm>
          <a:prstGeom prst="bevel">
            <a:avLst/>
          </a:prstGeom>
          <a:solidFill>
            <a:srgbClr val="BF9F62"/>
          </a:solidFill>
          <a:ln>
            <a:solidFill>
              <a:schemeClr val="tx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800100" endPos="25000" dist="825500" dir="5400000" sy="-100000" algn="bl" rotWithShape="0"/>
            <a:softEdge rad="31750"/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sz="4800" b="1" dirty="0" smtClean="0">
                <a:ln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презентации</a:t>
            </a:r>
            <a:endParaRPr lang="ru-RU" sz="4800" b="1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4015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729721"/>
          </a:xfrm>
          <a:solidFill>
            <a:schemeClr val="bg1">
              <a:alpha val="81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4" name="Багетна рамка 3"/>
          <p:cNvSpPr/>
          <p:nvPr/>
        </p:nvSpPr>
        <p:spPr>
          <a:xfrm>
            <a:off x="628650" y="365126"/>
            <a:ext cx="7886700" cy="1325563"/>
          </a:xfrm>
          <a:prstGeom prst="bevel">
            <a:avLst/>
          </a:prstGeom>
          <a:solidFill>
            <a:srgbClr val="BF9F62">
              <a:alpha val="91000"/>
            </a:srgbClr>
          </a:solidFill>
          <a:ln>
            <a:solidFill>
              <a:schemeClr val="tx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800100" endPos="25000" dist="825500" dir="5400000" sy="-100000" algn="bl" rotWithShape="0"/>
            <a:softEdge rad="31750"/>
          </a:effectLst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sz="4800" b="1" dirty="0" smtClean="0">
                <a:ln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презентации</a:t>
            </a:r>
            <a:endParaRPr lang="ru-RU" sz="4800" b="1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22255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Inna</dc:creator>
  <cp:lastModifiedBy>Валерий Устинов</cp:lastModifiedBy>
  <cp:revision>2</cp:revision>
  <dcterms:created xsi:type="dcterms:W3CDTF">2015-08-09T09:24:34Z</dcterms:created>
  <dcterms:modified xsi:type="dcterms:W3CDTF">2015-09-15T11:44:51Z</dcterms:modified>
</cp:coreProperties>
</file>