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>
      <p:cViewPr varScale="1">
        <p:scale>
          <a:sx n="101" d="100"/>
          <a:sy n="101" d="100"/>
        </p:scale>
        <p:origin x="96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11.05.2016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11.05.2016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11.05.2016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11.05.2016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11.05.2016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11.05.2016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b="1" i="1" dirty="0" smtClean="0"/>
              <a:t>Название презентации</a:t>
            </a:r>
            <a:endParaRPr lang="ru-RU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1714500"/>
            <a:ext cx="6143625" cy="4954588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1</TotalTime>
  <Words>2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Calibri</vt:lpstr>
      <vt:lpstr>лица</vt:lpstr>
      <vt:lpstr>Название презентации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jul</dc:creator>
  <cp:lastModifiedBy>jul</cp:lastModifiedBy>
  <cp:revision>1</cp:revision>
  <dcterms:created xsi:type="dcterms:W3CDTF">2016-05-11T09:30:30Z</dcterms:created>
  <dcterms:modified xsi:type="dcterms:W3CDTF">2016-05-11T09:31:48Z</dcterms:modified>
</cp:coreProperties>
</file>