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8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10D45-7D4C-42B1-B7F8-F9BF67E44E2D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84756-B601-44BF-97DB-C946CD4B4B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6527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 userDrawn="1"/>
        </p:nvSpPr>
        <p:spPr>
          <a:xfrm>
            <a:off x="2483768" y="1052736"/>
            <a:ext cx="5976664" cy="3312368"/>
          </a:xfrm>
          <a:prstGeom prst="horizontalScroll">
            <a:avLst/>
          </a:prstGeom>
          <a:solidFill>
            <a:schemeClr val="accent6">
              <a:lumMod val="75000"/>
              <a:alpha val="79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334" y="2562934"/>
            <a:ext cx="2488081" cy="24482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4FBD1-A661-48E7-8438-866E4A003643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28AE-6865-41AC-B7C2-7BD33D448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611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4FBD1-A661-48E7-8438-866E4A003643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28AE-6865-41AC-B7C2-7BD33D448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398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4FBD1-A661-48E7-8438-866E4A003643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328AE-6865-41AC-B7C2-7BD33D4485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2219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104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40_13155252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7137">
            <a:off x="6826273" y="1468431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67262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Валерий Устинов</cp:lastModifiedBy>
  <cp:revision>4</cp:revision>
  <dcterms:created xsi:type="dcterms:W3CDTF">2012-07-06T14:37:40Z</dcterms:created>
  <dcterms:modified xsi:type="dcterms:W3CDTF">2015-09-14T13:33:29Z</dcterms:modified>
</cp:coreProperties>
</file>