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95ED69"/>
    <a:srgbClr val="9FF890"/>
    <a:srgbClr val="53D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10.05.2016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88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"/>
          <p:cNvSpPr txBox="1">
            <a:spLocks/>
          </p:cNvSpPr>
          <p:nvPr/>
        </p:nvSpPr>
        <p:spPr>
          <a:xfrm>
            <a:off x="3851920" y="1700808"/>
            <a:ext cx="3168352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Текст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 слайда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jul</cp:lastModifiedBy>
  <cp:revision>4</cp:revision>
  <dcterms:created xsi:type="dcterms:W3CDTF">2014-07-25T06:39:44Z</dcterms:created>
  <dcterms:modified xsi:type="dcterms:W3CDTF">2016-05-10T08:17:16Z</dcterms:modified>
</cp:coreProperties>
</file>