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45960" y="1786236"/>
            <a:ext cx="331212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assica One" panose="03000607020000020002" pitchFamily="66" charset="0"/>
                <a:cs typeface="Times New Roman" panose="02020603050405020304" pitchFamily="18" charset="0"/>
              </a:rPr>
              <a:t>Название</a:t>
            </a:r>
          </a:p>
          <a:p>
            <a:pPr algn="ctr">
              <a:lnSpc>
                <a:spcPct val="150000"/>
              </a:lnSpc>
            </a:pPr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assica One" panose="03000607020000020002" pitchFamily="66" charset="0"/>
                <a:cs typeface="Times New Roman" panose="02020603050405020304" pitchFamily="18" charset="0"/>
              </a:rPr>
              <a:t>презентации</a:t>
            </a:r>
            <a:endParaRPr lang="ru-RU" sz="4800" b="1" dirty="0">
              <a:ln w="1905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lassica One" panose="03000607020000020002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700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Classica One</vt:lpstr>
      <vt:lpstr>Times New Roman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jul</cp:lastModifiedBy>
  <cp:revision>16</cp:revision>
  <dcterms:created xsi:type="dcterms:W3CDTF">2013-11-19T05:52:05Z</dcterms:created>
  <dcterms:modified xsi:type="dcterms:W3CDTF">2016-05-07T10:37:24Z</dcterms:modified>
</cp:coreProperties>
</file>