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1"/>
  </p:sldMasterIdLst>
  <p:notesMasterIdLst>
    <p:notesMasterId r:id="rId8"/>
  </p:notesMasterIdLst>
  <p:sldIdLst>
    <p:sldId id="256" r:id="rId2"/>
    <p:sldId id="257" r:id="rId3"/>
    <p:sldId id="258" r:id="rId4"/>
    <p:sldId id="260" r:id="rId5"/>
    <p:sldId id="261" r:id="rId6"/>
    <p:sldId id="259" r:id="rId7"/>
  </p:sldIdLst>
  <p:sldSz cx="9144000" cy="6858000" type="screen4x3"/>
  <p:notesSz cx="6858000" cy="9144000"/>
  <p:embeddedFontLst>
    <p:embeddedFont>
      <p:font typeface="Open Sans" charset="0"/>
      <p:regular r:id="rId9"/>
      <p:bold r:id="rId10"/>
      <p:italic r:id="rId11"/>
    </p:embeddedFont>
    <p:embeddedFont>
      <p:font typeface="Calibri" pitchFamily="34" charset="0"/>
      <p:regular r:id="rId12"/>
      <p:bold r:id="rId13"/>
      <p:italic r:id="rId14"/>
      <p:boldItalic r:id="rId15"/>
    </p:embeddedFont>
    <p:embeddedFont>
      <p:font typeface="Calibri Light" pitchFamily="34" charset="0"/>
      <p:regular r:id="rId16"/>
      <p:italic r:id="rId17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napToGrid="0">
      <p:cViewPr varScale="1">
        <p:scale>
          <a:sx n="86" d="100"/>
          <a:sy n="86" d="100"/>
        </p:scale>
        <p:origin x="-1062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font" Target="fonts/font5.fntdata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10" Type="http://schemas.openxmlformats.org/officeDocument/2006/relationships/font" Target="fonts/font2.fntdata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DFEF5C1-A6DF-4041-A447-AAF333B882AE}" type="datetimeFigureOut">
              <a:rPr lang="ru-RU" smtClean="0"/>
              <a:pPr/>
              <a:t>21.09.2015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A06B4B-7BFB-468A-9725-E325530B8A0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8107914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A06B4B-7BFB-468A-9725-E325530B8A0C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76940629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A06B4B-7BFB-468A-9725-E325530B8A0C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114432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67CBDA-D077-40CC-AED1-6F57ED79963E}" type="datetime1">
              <a:rPr lang="ru-RU" smtClean="0"/>
              <a:pPr/>
              <a:t>21.09.2015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8078B-FF36-412D-A9D6-127E56CE786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532700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AC6EC6-D273-4CA3-ABE8-4601DEFFB44A}" type="datetime1">
              <a:rPr lang="ru-RU" smtClean="0"/>
              <a:pPr/>
              <a:t>21.09.2015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8078B-FF36-412D-A9D6-127E56CE786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9438330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BA0658-2B4B-412F-A61D-9EA72998EBB7}" type="datetime1">
              <a:rPr lang="ru-RU" smtClean="0"/>
              <a:pPr/>
              <a:t>21.09.2015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8078B-FF36-412D-A9D6-127E56CE786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6380050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B1EFE-86A0-40E0-B82F-0807AE5629F1}" type="datetime1">
              <a:rPr lang="ru-RU" smtClean="0"/>
              <a:pPr/>
              <a:t>21.09.2015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8078B-FF36-412D-A9D6-127E56CE786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2589574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2518C4-A6A5-4368-B5A3-9DF4B99FCF33}" type="datetime1">
              <a:rPr lang="ru-RU" smtClean="0"/>
              <a:pPr/>
              <a:t>21.09.2015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8078B-FF36-412D-A9D6-127E56CE786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6621013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36F24B-1A74-40AF-9E73-C0942EC5567F}" type="datetime1">
              <a:rPr lang="ru-RU" smtClean="0"/>
              <a:pPr/>
              <a:t>21.09.2015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8078B-FF36-412D-A9D6-127E56CE786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9613330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27C3C9-2805-4791-B363-B3C8F7ED5DB2}" type="datetime1">
              <a:rPr lang="ru-RU" smtClean="0"/>
              <a:pPr/>
              <a:t>21.09.2015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8078B-FF36-412D-A9D6-127E56CE786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6672618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F0F8E-4467-4913-8803-AFA2857C37B1}" type="datetime1">
              <a:rPr lang="ru-RU" smtClean="0"/>
              <a:pPr/>
              <a:t>21.09.2015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8078B-FF36-412D-A9D6-127E56CE786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6127966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A86CA5-5C44-41F0-A18A-CCA96C2E56C5}" type="datetime1">
              <a:rPr lang="ru-RU" smtClean="0"/>
              <a:pPr/>
              <a:t>21.09.2015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8078B-FF36-412D-A9D6-127E56CE786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5902412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867D9-C325-4AA4-BEB6-E6039BE7BA10}" type="datetime1">
              <a:rPr lang="ru-RU" smtClean="0"/>
              <a:pPr/>
              <a:t>21.09.2015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8078B-FF36-412D-A9D6-127E56CE786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6771170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98A65-6002-41E3-AAA3-B7D3D3232128}" type="datetime1">
              <a:rPr lang="ru-RU" smtClean="0"/>
              <a:pPr/>
              <a:t>21.09.2015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8078B-FF36-412D-A9D6-127E56CE786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1370122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E94432-B3C0-41AB-A778-C7D7AA9C840A}" type="datetime1">
              <a:rPr lang="ru-RU" smtClean="0"/>
              <a:pPr/>
              <a:t>21.09.2015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F8078B-FF36-412D-A9D6-127E56CE786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8961327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0416" y="132202"/>
            <a:ext cx="7824934" cy="672579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259733" y="1803400"/>
            <a:ext cx="4673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3600" i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Название </a:t>
            </a:r>
          </a:p>
          <a:p>
            <a:pPr algn="r"/>
            <a:r>
              <a:rPr lang="ru-RU" sz="3600" i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презентации</a:t>
            </a:r>
            <a:endParaRPr lang="ru-RU" sz="3600" i="1" dirty="0">
              <a:solidFill>
                <a:schemeClr val="tx1">
                  <a:lumMod val="65000"/>
                  <a:lumOff val="3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77992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1119359"/>
            <a:ext cx="9144000" cy="348761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91722"/>
            <a:ext cx="9144000" cy="276715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2400" y="0"/>
            <a:ext cx="2641600" cy="159238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03931" y="281220"/>
            <a:ext cx="74176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i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Заголовок слайда</a:t>
            </a:r>
            <a:endParaRPr lang="ru-RU" sz="3600" i="1" dirty="0">
              <a:solidFill>
                <a:schemeClr val="tx1">
                  <a:lumMod val="65000"/>
                  <a:lumOff val="3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03931" y="1502975"/>
            <a:ext cx="74176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i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Текст слайда</a:t>
            </a:r>
            <a:endParaRPr lang="ru-RU" sz="2800" i="1" dirty="0">
              <a:solidFill>
                <a:schemeClr val="tx1">
                  <a:lumMod val="85000"/>
                  <a:lumOff val="1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>
          <a:xfrm>
            <a:off x="6502400" y="6407373"/>
            <a:ext cx="2057400" cy="365125"/>
          </a:xfrm>
        </p:spPr>
        <p:txBody>
          <a:bodyPr/>
          <a:lstStyle/>
          <a:p>
            <a:fld id="{2FF8078B-FF36-412D-A9D6-127E56CE786F}" type="slidenum">
              <a:rPr lang="ru-RU" smtClean="0"/>
              <a:pPr/>
              <a:t>2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572456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201117"/>
            <a:ext cx="9144000" cy="90683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303931" y="281220"/>
            <a:ext cx="74176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i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Заголовок слайда</a:t>
            </a:r>
            <a:endParaRPr lang="ru-RU" sz="3600" i="1" dirty="0">
              <a:solidFill>
                <a:schemeClr val="tx1">
                  <a:lumMod val="65000"/>
                  <a:lumOff val="3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03931" y="1502975"/>
            <a:ext cx="74176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i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Текст слайда</a:t>
            </a:r>
            <a:endParaRPr lang="ru-RU" sz="2800" i="1" dirty="0">
              <a:solidFill>
                <a:schemeClr val="tx1">
                  <a:lumMod val="85000"/>
                  <a:lumOff val="1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1598" y="-57822"/>
            <a:ext cx="1244599" cy="1165775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88056"/>
            <a:ext cx="9144000" cy="5669944"/>
          </a:xfrm>
          <a:prstGeom prst="rect">
            <a:avLst/>
          </a:prstGeom>
        </p:spPr>
      </p:pic>
      <p:sp>
        <p:nvSpPr>
          <p:cNvPr id="12" name="Номер слайда 11"/>
          <p:cNvSpPr>
            <a:spLocks noGrp="1"/>
          </p:cNvSpPr>
          <p:nvPr>
            <p:ph type="sldNum" sz="quarter" idx="12"/>
          </p:nvPr>
        </p:nvSpPr>
        <p:spPr>
          <a:xfrm>
            <a:off x="6775450" y="6203951"/>
            <a:ext cx="2057400" cy="365125"/>
          </a:xfrm>
        </p:spPr>
        <p:txBody>
          <a:bodyPr/>
          <a:lstStyle/>
          <a:p>
            <a:fld id="{2FF8078B-FF36-412D-A9D6-127E56CE786F}" type="slidenum">
              <a:rPr lang="ru-RU" smtClean="0"/>
              <a:pPr/>
              <a:t>3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485481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201117"/>
            <a:ext cx="9144000" cy="90683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303931" y="281220"/>
            <a:ext cx="74176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i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Заголовок слайда</a:t>
            </a:r>
            <a:endParaRPr lang="ru-RU" sz="3600" i="1" dirty="0">
              <a:solidFill>
                <a:schemeClr val="tx1">
                  <a:lumMod val="65000"/>
                  <a:lumOff val="3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03931" y="1502975"/>
            <a:ext cx="74176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i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Текст слайда</a:t>
            </a:r>
            <a:endParaRPr lang="ru-RU" sz="2800" i="1" dirty="0">
              <a:solidFill>
                <a:schemeClr val="tx1">
                  <a:lumMod val="85000"/>
                  <a:lumOff val="1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1598" y="-57822"/>
            <a:ext cx="1244599" cy="1165775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927940"/>
            <a:ext cx="4310437" cy="2930060"/>
          </a:xfrm>
          <a:prstGeom prst="rect">
            <a:avLst/>
          </a:prstGeom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692898" y="6254751"/>
            <a:ext cx="2057400" cy="365125"/>
          </a:xfrm>
        </p:spPr>
        <p:txBody>
          <a:bodyPr/>
          <a:lstStyle/>
          <a:p>
            <a:fld id="{2FF8078B-FF36-412D-A9D6-127E56CE786F}" type="slidenum">
              <a:rPr lang="ru-RU" smtClean="0"/>
              <a:pPr/>
              <a:t>4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664182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201117"/>
            <a:ext cx="9144000" cy="90683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303931" y="306620"/>
            <a:ext cx="74176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i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Заголовок слайда</a:t>
            </a:r>
            <a:endParaRPr lang="ru-RU" sz="3600" i="1" dirty="0">
              <a:solidFill>
                <a:schemeClr val="tx1">
                  <a:lumMod val="85000"/>
                  <a:lumOff val="1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03931" y="1502975"/>
            <a:ext cx="74176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i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Текст слайда</a:t>
            </a:r>
            <a:endParaRPr lang="ru-RU" sz="2800" i="1" dirty="0">
              <a:solidFill>
                <a:schemeClr val="tx1">
                  <a:lumMod val="85000"/>
                  <a:lumOff val="1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2575" y="4657725"/>
            <a:ext cx="2447925" cy="2200275"/>
          </a:xfrm>
          <a:prstGeom prst="rect">
            <a:avLst/>
          </a:prstGeom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8078B-FF36-412D-A9D6-127E56CE786F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092202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201117"/>
            <a:ext cx="9144000" cy="90683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303931" y="281220"/>
            <a:ext cx="74176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i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Заголовок слайда</a:t>
            </a:r>
            <a:endParaRPr lang="ru-RU" sz="3600" i="1" dirty="0">
              <a:solidFill>
                <a:schemeClr val="tx1">
                  <a:lumMod val="65000"/>
                  <a:lumOff val="3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03931" y="1502975"/>
            <a:ext cx="74176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i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Текст слайда</a:t>
            </a:r>
            <a:endParaRPr lang="ru-RU" sz="2800" i="1" dirty="0">
              <a:solidFill>
                <a:schemeClr val="tx1">
                  <a:lumMod val="85000"/>
                  <a:lumOff val="1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613399" y="3723075"/>
            <a:ext cx="3530601" cy="313492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4262" y="4252741"/>
            <a:ext cx="4762500" cy="2990850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4931" y="258896"/>
            <a:ext cx="1081568" cy="849057"/>
          </a:xfrm>
          <a:prstGeom prst="rect">
            <a:avLst/>
          </a:prstGeom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8078B-FF36-412D-A9D6-127E56CE786F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262575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27</TotalTime>
  <Words>29</Words>
  <Application>Microsoft Office PowerPoint</Application>
  <PresentationFormat>Экран (4:3)</PresentationFormat>
  <Paragraphs>19</Paragraphs>
  <Slides>6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1" baseType="lpstr">
      <vt:lpstr>Arial</vt:lpstr>
      <vt:lpstr>Open Sans</vt:lpstr>
      <vt:lpstr>Calibri</vt:lpstr>
      <vt:lpstr>Calibri Light</vt:lpstr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УчебныеПрезентации.РФ</dc:creator>
  <cp:lastModifiedBy>Валерий Устинов</cp:lastModifiedBy>
  <cp:revision>5</cp:revision>
  <dcterms:created xsi:type="dcterms:W3CDTF">2014-03-14T10:37:25Z</dcterms:created>
  <dcterms:modified xsi:type="dcterms:W3CDTF">2015-09-21T09:26:12Z</dcterms:modified>
</cp:coreProperties>
</file>