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A3667-5727-49A9-A703-17BA8171EF86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54B51-3742-4CB6-B39F-42F7D6764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773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5143512"/>
            <a:ext cx="7772400" cy="14700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r="250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371600" y="1285861"/>
            <a:ext cx="7772400" cy="7143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43108" y="2214554"/>
            <a:ext cx="6400800" cy="428628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Основной текст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3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r="2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00298" y="5786454"/>
            <a:ext cx="6486548" cy="898521"/>
          </a:xfrm>
          <a:gradFill flip="none" rotWithShape="1">
            <a:gsLst>
              <a:gs pos="0">
                <a:schemeClr val="accent6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6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6">
                  <a:lumMod val="40000"/>
                  <a:lumOff val="6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928794" y="428604"/>
            <a:ext cx="6400800" cy="492922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Основной текст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Устинов</dc:creator>
  <cp:lastModifiedBy>Валерий Устинов</cp:lastModifiedBy>
  <cp:revision>2</cp:revision>
  <dcterms:created xsi:type="dcterms:W3CDTF">2015-09-21T10:37:39Z</dcterms:created>
  <dcterms:modified xsi:type="dcterms:W3CDTF">2015-09-21T14:15:06Z</dcterms:modified>
</cp:coreProperties>
</file>