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media/image3.png" ContentType="image/png"/>
  <Override PartName="/ppt/media/image1.jpeg" ContentType="image/jpeg"/>
  <Override PartName="/ppt/media/image2.png" ContentType="image/png"/>
  <Override PartName="/ppt/media/image4.png" ContentType="image/png"/>
  <Override PartName="/ppt/media/image5.png" ContentType="image/png"/>
  <Override PartName="/ppt/media/image6.png" ContentType="image/png"/>
  <Override PartName="/ppt/media/image7.png" ContentType="image/png"/>
  <Override PartName="/ppt/media/image8.png" ContentType="image/png"/>
  <Override PartName="/ppt/media/image9.png" ContentType="image/png"/>
  <Override PartName="/ppt/media/image10.png" ContentType="image/png"/>
  <Override PartName="/ppt/media/image11.png" ContentType="image/png"/>
  <Override PartName="/ppt/media/image12.png" ContentType="image/png"/>
  <Override PartName="/ppt/media/image13.png" ContentType="image/png"/>
  <Override PartName="/ppt/media/image14.png" ContentType="image/png"/>
  <Override PartName="/ppt/media/image15.png" ContentType="image/png"/>
  <Override PartName="/ppt/media/image16.png" ContentType="image/png"/>
  <Override PartName="/ppt/media/image17.png" ContentType="image/png"/>
  <Override PartName="/ppt/media/image18.png" ContentType="image/png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  <p:sldId id="258" r:id="rId6"/>
  </p:sldIdLst>
  <p:sldSz cx="9144000" cy="514350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PlaceHolder 1"/>
          <p:cNvSpPr>
            <a:spLocks noGrp="1"/>
          </p:cNvSpPr>
          <p:nvPr>
            <p:ph type="title"/>
          </p:nvPr>
        </p:nvSpPr>
        <p:spPr>
          <a:xfrm>
            <a:off x="457200" y="205920"/>
            <a:ext cx="8229240" cy="85680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4" name="PlaceHolder 2"/>
          <p:cNvSpPr>
            <a:spLocks noGrp="1"/>
          </p:cNvSpPr>
          <p:nvPr>
            <p:ph type="body"/>
          </p:nvPr>
        </p:nvSpPr>
        <p:spPr>
          <a:xfrm>
            <a:off x="457200" y="1200240"/>
            <a:ext cx="8229240" cy="1618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5" name="PlaceHolder 3"/>
          <p:cNvSpPr>
            <a:spLocks noGrp="1"/>
          </p:cNvSpPr>
          <p:nvPr>
            <p:ph type="body"/>
          </p:nvPr>
        </p:nvSpPr>
        <p:spPr>
          <a:xfrm>
            <a:off x="457200" y="2973240"/>
            <a:ext cx="8229240" cy="1618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457200" y="205920"/>
            <a:ext cx="8229240" cy="85680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 type="body"/>
          </p:nvPr>
        </p:nvSpPr>
        <p:spPr>
          <a:xfrm>
            <a:off x="457200" y="1200240"/>
            <a:ext cx="4015800" cy="1618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8" name="PlaceHolder 3"/>
          <p:cNvSpPr>
            <a:spLocks noGrp="1"/>
          </p:cNvSpPr>
          <p:nvPr>
            <p:ph type="body"/>
          </p:nvPr>
        </p:nvSpPr>
        <p:spPr>
          <a:xfrm>
            <a:off x="4674240" y="1200240"/>
            <a:ext cx="4015800" cy="1618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9" name="PlaceHolder 4"/>
          <p:cNvSpPr>
            <a:spLocks noGrp="1"/>
          </p:cNvSpPr>
          <p:nvPr>
            <p:ph type="body"/>
          </p:nvPr>
        </p:nvSpPr>
        <p:spPr>
          <a:xfrm>
            <a:off x="4674240" y="2973240"/>
            <a:ext cx="4015800" cy="1618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0" name="PlaceHolder 5"/>
          <p:cNvSpPr>
            <a:spLocks noGrp="1"/>
          </p:cNvSpPr>
          <p:nvPr>
            <p:ph type="body"/>
          </p:nvPr>
        </p:nvSpPr>
        <p:spPr>
          <a:xfrm>
            <a:off x="457200" y="2973240"/>
            <a:ext cx="4015800" cy="1618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457200" y="205920"/>
            <a:ext cx="8229240" cy="85680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2" name="PlaceHolder 2"/>
          <p:cNvSpPr>
            <a:spLocks noGrp="1"/>
          </p:cNvSpPr>
          <p:nvPr>
            <p:ph type="body"/>
          </p:nvPr>
        </p:nvSpPr>
        <p:spPr>
          <a:xfrm>
            <a:off x="457200" y="1200240"/>
            <a:ext cx="2649600" cy="1618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3" name="PlaceHolder 3"/>
          <p:cNvSpPr>
            <a:spLocks noGrp="1"/>
          </p:cNvSpPr>
          <p:nvPr>
            <p:ph type="body"/>
          </p:nvPr>
        </p:nvSpPr>
        <p:spPr>
          <a:xfrm>
            <a:off x="3239640" y="1200240"/>
            <a:ext cx="2649600" cy="1618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4" name="PlaceHolder 4"/>
          <p:cNvSpPr>
            <a:spLocks noGrp="1"/>
          </p:cNvSpPr>
          <p:nvPr>
            <p:ph type="body"/>
          </p:nvPr>
        </p:nvSpPr>
        <p:spPr>
          <a:xfrm>
            <a:off x="6022080" y="1200240"/>
            <a:ext cx="2649600" cy="1618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5" name="PlaceHolder 5"/>
          <p:cNvSpPr>
            <a:spLocks noGrp="1"/>
          </p:cNvSpPr>
          <p:nvPr>
            <p:ph type="body"/>
          </p:nvPr>
        </p:nvSpPr>
        <p:spPr>
          <a:xfrm>
            <a:off x="6022080" y="2973240"/>
            <a:ext cx="2649600" cy="1618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6" name="PlaceHolder 6"/>
          <p:cNvSpPr>
            <a:spLocks noGrp="1"/>
          </p:cNvSpPr>
          <p:nvPr>
            <p:ph type="body"/>
          </p:nvPr>
        </p:nvSpPr>
        <p:spPr>
          <a:xfrm>
            <a:off x="3239640" y="2973240"/>
            <a:ext cx="2649600" cy="1618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7" name="PlaceHolder 7"/>
          <p:cNvSpPr>
            <a:spLocks noGrp="1"/>
          </p:cNvSpPr>
          <p:nvPr>
            <p:ph type="body"/>
          </p:nvPr>
        </p:nvSpPr>
        <p:spPr>
          <a:xfrm>
            <a:off x="457200" y="2973240"/>
            <a:ext cx="2649600" cy="1618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PlaceHolder 1"/>
          <p:cNvSpPr>
            <a:spLocks noGrp="1"/>
          </p:cNvSpPr>
          <p:nvPr>
            <p:ph type="title"/>
          </p:nvPr>
        </p:nvSpPr>
        <p:spPr>
          <a:xfrm>
            <a:off x="457200" y="205920"/>
            <a:ext cx="8229240" cy="85680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7" name="PlaceHolder 2"/>
          <p:cNvSpPr>
            <a:spLocks noGrp="1"/>
          </p:cNvSpPr>
          <p:nvPr>
            <p:ph type="subTitle"/>
          </p:nvPr>
        </p:nvSpPr>
        <p:spPr>
          <a:xfrm>
            <a:off x="457200" y="1200240"/>
            <a:ext cx="8229240" cy="33940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PlaceHolder 1"/>
          <p:cNvSpPr>
            <a:spLocks noGrp="1"/>
          </p:cNvSpPr>
          <p:nvPr>
            <p:ph type="title"/>
          </p:nvPr>
        </p:nvSpPr>
        <p:spPr>
          <a:xfrm>
            <a:off x="457200" y="205920"/>
            <a:ext cx="8229240" cy="85680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9" name="PlaceHolder 2"/>
          <p:cNvSpPr>
            <a:spLocks noGrp="1"/>
          </p:cNvSpPr>
          <p:nvPr>
            <p:ph type="body"/>
          </p:nvPr>
        </p:nvSpPr>
        <p:spPr>
          <a:xfrm>
            <a:off x="457200" y="1200240"/>
            <a:ext cx="8229240" cy="339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457200" y="205920"/>
            <a:ext cx="8229240" cy="85680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1" name="PlaceHolder 2"/>
          <p:cNvSpPr>
            <a:spLocks noGrp="1"/>
          </p:cNvSpPr>
          <p:nvPr>
            <p:ph type="body"/>
          </p:nvPr>
        </p:nvSpPr>
        <p:spPr>
          <a:xfrm>
            <a:off x="457200" y="1200240"/>
            <a:ext cx="4015800" cy="339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2" name="PlaceHolder 3"/>
          <p:cNvSpPr>
            <a:spLocks noGrp="1"/>
          </p:cNvSpPr>
          <p:nvPr>
            <p:ph type="body"/>
          </p:nvPr>
        </p:nvSpPr>
        <p:spPr>
          <a:xfrm>
            <a:off x="4674240" y="1200240"/>
            <a:ext cx="4015800" cy="339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PlaceHolder 1"/>
          <p:cNvSpPr>
            <a:spLocks noGrp="1"/>
          </p:cNvSpPr>
          <p:nvPr>
            <p:ph type="title"/>
          </p:nvPr>
        </p:nvSpPr>
        <p:spPr>
          <a:xfrm>
            <a:off x="457200" y="205920"/>
            <a:ext cx="8229240" cy="85680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PlaceHolder 1"/>
          <p:cNvSpPr>
            <a:spLocks noGrp="1"/>
          </p:cNvSpPr>
          <p:nvPr>
            <p:ph type="subTitle"/>
          </p:nvPr>
        </p:nvSpPr>
        <p:spPr>
          <a:xfrm>
            <a:off x="457200" y="205920"/>
            <a:ext cx="8229240" cy="39729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457200" y="205920"/>
            <a:ext cx="8229240" cy="85680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6" name="PlaceHolder 2"/>
          <p:cNvSpPr>
            <a:spLocks noGrp="1"/>
          </p:cNvSpPr>
          <p:nvPr>
            <p:ph type="body"/>
          </p:nvPr>
        </p:nvSpPr>
        <p:spPr>
          <a:xfrm>
            <a:off x="457200" y="1200240"/>
            <a:ext cx="4015800" cy="1618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7" name="PlaceHolder 3"/>
          <p:cNvSpPr>
            <a:spLocks noGrp="1"/>
          </p:cNvSpPr>
          <p:nvPr>
            <p:ph type="body"/>
          </p:nvPr>
        </p:nvSpPr>
        <p:spPr>
          <a:xfrm>
            <a:off x="457200" y="2973240"/>
            <a:ext cx="4015800" cy="1618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8" name="PlaceHolder 4"/>
          <p:cNvSpPr>
            <a:spLocks noGrp="1"/>
          </p:cNvSpPr>
          <p:nvPr>
            <p:ph type="body"/>
          </p:nvPr>
        </p:nvSpPr>
        <p:spPr>
          <a:xfrm>
            <a:off x="4674240" y="1200240"/>
            <a:ext cx="4015800" cy="339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457200" y="205920"/>
            <a:ext cx="8229240" cy="85680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subTitle"/>
          </p:nvPr>
        </p:nvSpPr>
        <p:spPr>
          <a:xfrm>
            <a:off x="457200" y="1200240"/>
            <a:ext cx="8229240" cy="33940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PlaceHolder 1"/>
          <p:cNvSpPr>
            <a:spLocks noGrp="1"/>
          </p:cNvSpPr>
          <p:nvPr>
            <p:ph type="title"/>
          </p:nvPr>
        </p:nvSpPr>
        <p:spPr>
          <a:xfrm>
            <a:off x="457200" y="205920"/>
            <a:ext cx="8229240" cy="85680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0" name="PlaceHolder 2"/>
          <p:cNvSpPr>
            <a:spLocks noGrp="1"/>
          </p:cNvSpPr>
          <p:nvPr>
            <p:ph type="body"/>
          </p:nvPr>
        </p:nvSpPr>
        <p:spPr>
          <a:xfrm>
            <a:off x="457200" y="1200240"/>
            <a:ext cx="4015800" cy="339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1" name="PlaceHolder 3"/>
          <p:cNvSpPr>
            <a:spLocks noGrp="1"/>
          </p:cNvSpPr>
          <p:nvPr>
            <p:ph type="body"/>
          </p:nvPr>
        </p:nvSpPr>
        <p:spPr>
          <a:xfrm>
            <a:off x="4674240" y="1200240"/>
            <a:ext cx="4015800" cy="1618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2" name="PlaceHolder 4"/>
          <p:cNvSpPr>
            <a:spLocks noGrp="1"/>
          </p:cNvSpPr>
          <p:nvPr>
            <p:ph type="body"/>
          </p:nvPr>
        </p:nvSpPr>
        <p:spPr>
          <a:xfrm>
            <a:off x="4674240" y="2973240"/>
            <a:ext cx="4015800" cy="1618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PlaceHolder 1"/>
          <p:cNvSpPr>
            <a:spLocks noGrp="1"/>
          </p:cNvSpPr>
          <p:nvPr>
            <p:ph type="title"/>
          </p:nvPr>
        </p:nvSpPr>
        <p:spPr>
          <a:xfrm>
            <a:off x="457200" y="205920"/>
            <a:ext cx="8229240" cy="85680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4" name="PlaceHolder 2"/>
          <p:cNvSpPr>
            <a:spLocks noGrp="1"/>
          </p:cNvSpPr>
          <p:nvPr>
            <p:ph type="body"/>
          </p:nvPr>
        </p:nvSpPr>
        <p:spPr>
          <a:xfrm>
            <a:off x="457200" y="1200240"/>
            <a:ext cx="4015800" cy="1618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5" name="PlaceHolder 3"/>
          <p:cNvSpPr>
            <a:spLocks noGrp="1"/>
          </p:cNvSpPr>
          <p:nvPr>
            <p:ph type="body"/>
          </p:nvPr>
        </p:nvSpPr>
        <p:spPr>
          <a:xfrm>
            <a:off x="4674240" y="1200240"/>
            <a:ext cx="4015800" cy="1618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6" name="PlaceHolder 4"/>
          <p:cNvSpPr>
            <a:spLocks noGrp="1"/>
          </p:cNvSpPr>
          <p:nvPr>
            <p:ph type="body"/>
          </p:nvPr>
        </p:nvSpPr>
        <p:spPr>
          <a:xfrm>
            <a:off x="457200" y="2973240"/>
            <a:ext cx="8229240" cy="1618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PlaceHolder 1"/>
          <p:cNvSpPr>
            <a:spLocks noGrp="1"/>
          </p:cNvSpPr>
          <p:nvPr>
            <p:ph type="title"/>
          </p:nvPr>
        </p:nvSpPr>
        <p:spPr>
          <a:xfrm>
            <a:off x="457200" y="205920"/>
            <a:ext cx="8229240" cy="85680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8" name="PlaceHolder 2"/>
          <p:cNvSpPr>
            <a:spLocks noGrp="1"/>
          </p:cNvSpPr>
          <p:nvPr>
            <p:ph type="body"/>
          </p:nvPr>
        </p:nvSpPr>
        <p:spPr>
          <a:xfrm>
            <a:off x="457200" y="1200240"/>
            <a:ext cx="8229240" cy="1618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9" name="PlaceHolder 3"/>
          <p:cNvSpPr>
            <a:spLocks noGrp="1"/>
          </p:cNvSpPr>
          <p:nvPr>
            <p:ph type="body"/>
          </p:nvPr>
        </p:nvSpPr>
        <p:spPr>
          <a:xfrm>
            <a:off x="457200" y="2973240"/>
            <a:ext cx="8229240" cy="1618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PlaceHolder 1"/>
          <p:cNvSpPr>
            <a:spLocks noGrp="1"/>
          </p:cNvSpPr>
          <p:nvPr>
            <p:ph type="title"/>
          </p:nvPr>
        </p:nvSpPr>
        <p:spPr>
          <a:xfrm>
            <a:off x="457200" y="205920"/>
            <a:ext cx="8229240" cy="85680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1" name="PlaceHolder 2"/>
          <p:cNvSpPr>
            <a:spLocks noGrp="1"/>
          </p:cNvSpPr>
          <p:nvPr>
            <p:ph type="body"/>
          </p:nvPr>
        </p:nvSpPr>
        <p:spPr>
          <a:xfrm>
            <a:off x="457200" y="1200240"/>
            <a:ext cx="4015800" cy="1618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2" name="PlaceHolder 3"/>
          <p:cNvSpPr>
            <a:spLocks noGrp="1"/>
          </p:cNvSpPr>
          <p:nvPr>
            <p:ph type="body"/>
          </p:nvPr>
        </p:nvSpPr>
        <p:spPr>
          <a:xfrm>
            <a:off x="4674240" y="1200240"/>
            <a:ext cx="4015800" cy="1618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3" name="PlaceHolder 4"/>
          <p:cNvSpPr>
            <a:spLocks noGrp="1"/>
          </p:cNvSpPr>
          <p:nvPr>
            <p:ph type="body"/>
          </p:nvPr>
        </p:nvSpPr>
        <p:spPr>
          <a:xfrm>
            <a:off x="4674240" y="2973240"/>
            <a:ext cx="4015800" cy="1618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4" name="PlaceHolder 5"/>
          <p:cNvSpPr>
            <a:spLocks noGrp="1"/>
          </p:cNvSpPr>
          <p:nvPr>
            <p:ph type="body"/>
          </p:nvPr>
        </p:nvSpPr>
        <p:spPr>
          <a:xfrm>
            <a:off x="457200" y="2973240"/>
            <a:ext cx="4015800" cy="1618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title"/>
          </p:nvPr>
        </p:nvSpPr>
        <p:spPr>
          <a:xfrm>
            <a:off x="457200" y="205920"/>
            <a:ext cx="8229240" cy="85680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6" name="PlaceHolder 2"/>
          <p:cNvSpPr>
            <a:spLocks noGrp="1"/>
          </p:cNvSpPr>
          <p:nvPr>
            <p:ph type="body"/>
          </p:nvPr>
        </p:nvSpPr>
        <p:spPr>
          <a:xfrm>
            <a:off x="457200" y="1200240"/>
            <a:ext cx="2649600" cy="1618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7" name="PlaceHolder 3"/>
          <p:cNvSpPr>
            <a:spLocks noGrp="1"/>
          </p:cNvSpPr>
          <p:nvPr>
            <p:ph type="body"/>
          </p:nvPr>
        </p:nvSpPr>
        <p:spPr>
          <a:xfrm>
            <a:off x="3239640" y="1200240"/>
            <a:ext cx="2649600" cy="1618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8" name="PlaceHolder 4"/>
          <p:cNvSpPr>
            <a:spLocks noGrp="1"/>
          </p:cNvSpPr>
          <p:nvPr>
            <p:ph type="body"/>
          </p:nvPr>
        </p:nvSpPr>
        <p:spPr>
          <a:xfrm>
            <a:off x="6022080" y="1200240"/>
            <a:ext cx="2649600" cy="1618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9" name="PlaceHolder 5"/>
          <p:cNvSpPr>
            <a:spLocks noGrp="1"/>
          </p:cNvSpPr>
          <p:nvPr>
            <p:ph type="body"/>
          </p:nvPr>
        </p:nvSpPr>
        <p:spPr>
          <a:xfrm>
            <a:off x="6022080" y="2973240"/>
            <a:ext cx="2649600" cy="1618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0" name="PlaceHolder 6"/>
          <p:cNvSpPr>
            <a:spLocks noGrp="1"/>
          </p:cNvSpPr>
          <p:nvPr>
            <p:ph type="body"/>
          </p:nvPr>
        </p:nvSpPr>
        <p:spPr>
          <a:xfrm>
            <a:off x="3239640" y="2973240"/>
            <a:ext cx="2649600" cy="1618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1" name="PlaceHolder 7"/>
          <p:cNvSpPr>
            <a:spLocks noGrp="1"/>
          </p:cNvSpPr>
          <p:nvPr>
            <p:ph type="body"/>
          </p:nvPr>
        </p:nvSpPr>
        <p:spPr>
          <a:xfrm>
            <a:off x="457200" y="2973240"/>
            <a:ext cx="2649600" cy="1618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457200" y="205920"/>
            <a:ext cx="8229240" cy="85680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 type="body"/>
          </p:nvPr>
        </p:nvSpPr>
        <p:spPr>
          <a:xfrm>
            <a:off x="457200" y="1200240"/>
            <a:ext cx="8229240" cy="339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05920"/>
            <a:ext cx="8229240" cy="85680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200240"/>
            <a:ext cx="4015800" cy="339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674240" y="1200240"/>
            <a:ext cx="4015800" cy="339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457200" y="205920"/>
            <a:ext cx="8229240" cy="85680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laceHolder 1"/>
          <p:cNvSpPr>
            <a:spLocks noGrp="1"/>
          </p:cNvSpPr>
          <p:nvPr>
            <p:ph type="subTitle"/>
          </p:nvPr>
        </p:nvSpPr>
        <p:spPr>
          <a:xfrm>
            <a:off x="457200" y="205920"/>
            <a:ext cx="8229240" cy="39729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457200" y="205920"/>
            <a:ext cx="8229240" cy="85680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457200" y="1200240"/>
            <a:ext cx="4015800" cy="1618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457200" y="2973240"/>
            <a:ext cx="4015800" cy="1618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4674240" y="1200240"/>
            <a:ext cx="4015800" cy="339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laceHolder 1"/>
          <p:cNvSpPr>
            <a:spLocks noGrp="1"/>
          </p:cNvSpPr>
          <p:nvPr>
            <p:ph type="title"/>
          </p:nvPr>
        </p:nvSpPr>
        <p:spPr>
          <a:xfrm>
            <a:off x="457200" y="205920"/>
            <a:ext cx="8229240" cy="85680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6" name="PlaceHolder 2"/>
          <p:cNvSpPr>
            <a:spLocks noGrp="1"/>
          </p:cNvSpPr>
          <p:nvPr>
            <p:ph type="body"/>
          </p:nvPr>
        </p:nvSpPr>
        <p:spPr>
          <a:xfrm>
            <a:off x="457200" y="1200240"/>
            <a:ext cx="4015800" cy="339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" name="PlaceHolder 3"/>
          <p:cNvSpPr>
            <a:spLocks noGrp="1"/>
          </p:cNvSpPr>
          <p:nvPr>
            <p:ph type="body"/>
          </p:nvPr>
        </p:nvSpPr>
        <p:spPr>
          <a:xfrm>
            <a:off x="4674240" y="1200240"/>
            <a:ext cx="4015800" cy="1618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" name="PlaceHolder 4"/>
          <p:cNvSpPr>
            <a:spLocks noGrp="1"/>
          </p:cNvSpPr>
          <p:nvPr>
            <p:ph type="body"/>
          </p:nvPr>
        </p:nvSpPr>
        <p:spPr>
          <a:xfrm>
            <a:off x="4674240" y="2973240"/>
            <a:ext cx="4015800" cy="1618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PlaceHolder 1"/>
          <p:cNvSpPr>
            <a:spLocks noGrp="1"/>
          </p:cNvSpPr>
          <p:nvPr>
            <p:ph type="title"/>
          </p:nvPr>
        </p:nvSpPr>
        <p:spPr>
          <a:xfrm>
            <a:off x="457200" y="205920"/>
            <a:ext cx="8229240" cy="85680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0" name="PlaceHolder 2"/>
          <p:cNvSpPr>
            <a:spLocks noGrp="1"/>
          </p:cNvSpPr>
          <p:nvPr>
            <p:ph type="body"/>
          </p:nvPr>
        </p:nvSpPr>
        <p:spPr>
          <a:xfrm>
            <a:off x="457200" y="1200240"/>
            <a:ext cx="4015800" cy="1618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1" name="PlaceHolder 3"/>
          <p:cNvSpPr>
            <a:spLocks noGrp="1"/>
          </p:cNvSpPr>
          <p:nvPr>
            <p:ph type="body"/>
          </p:nvPr>
        </p:nvSpPr>
        <p:spPr>
          <a:xfrm>
            <a:off x="4674240" y="1200240"/>
            <a:ext cx="4015800" cy="1618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2" name="PlaceHolder 4"/>
          <p:cNvSpPr>
            <a:spLocks noGrp="1"/>
          </p:cNvSpPr>
          <p:nvPr>
            <p:ph type="body"/>
          </p:nvPr>
        </p:nvSpPr>
        <p:spPr>
          <a:xfrm>
            <a:off x="457200" y="2973240"/>
            <a:ext cx="8229240" cy="1618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jpe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0" Type="http://schemas.openxmlformats.org/officeDocument/2006/relationships/image" Target="../media/image9.png"/><Relationship Id="rId11" Type="http://schemas.openxmlformats.org/officeDocument/2006/relationships/image" Target="../media/image10.png"/><Relationship Id="rId12" Type="http://schemas.openxmlformats.org/officeDocument/2006/relationships/image" Target="../media/image11.png"/><Relationship Id="rId13" Type="http://schemas.openxmlformats.org/officeDocument/2006/relationships/image" Target="../media/image12.png"/><Relationship Id="rId14" Type="http://schemas.openxmlformats.org/officeDocument/2006/relationships/image" Target="../media/image13.png"/><Relationship Id="rId15" Type="http://schemas.openxmlformats.org/officeDocument/2006/relationships/image" Target="../media/image14.png"/><Relationship Id="rId16" Type="http://schemas.openxmlformats.org/officeDocument/2006/relationships/image" Target="../media/image15.png"/><Relationship Id="rId17" Type="http://schemas.openxmlformats.org/officeDocument/2006/relationships/image" Target="../media/image16.png"/><Relationship Id="rId18" Type="http://schemas.openxmlformats.org/officeDocument/2006/relationships/slideLayout" Target="../slideLayouts/slideLayout1.xml"/><Relationship Id="rId19" Type="http://schemas.openxmlformats.org/officeDocument/2006/relationships/slideLayout" Target="../slideLayouts/slideLayout2.xml"/><Relationship Id="rId20" Type="http://schemas.openxmlformats.org/officeDocument/2006/relationships/slideLayout" Target="../slideLayouts/slideLayout3.xml"/><Relationship Id="rId21" Type="http://schemas.openxmlformats.org/officeDocument/2006/relationships/slideLayout" Target="../slideLayouts/slideLayout4.xml"/><Relationship Id="rId22" Type="http://schemas.openxmlformats.org/officeDocument/2006/relationships/slideLayout" Target="../slideLayouts/slideLayout5.xml"/><Relationship Id="rId23" Type="http://schemas.openxmlformats.org/officeDocument/2006/relationships/slideLayout" Target="../slideLayouts/slideLayout6.xml"/><Relationship Id="rId24" Type="http://schemas.openxmlformats.org/officeDocument/2006/relationships/slideLayout" Target="../slideLayouts/slideLayout7.xml"/><Relationship Id="rId25" Type="http://schemas.openxmlformats.org/officeDocument/2006/relationships/slideLayout" Target="../slideLayouts/slideLayout8.xml"/><Relationship Id="rId26" Type="http://schemas.openxmlformats.org/officeDocument/2006/relationships/slideLayout" Target="../slideLayouts/slideLayout9.xml"/><Relationship Id="rId27" Type="http://schemas.openxmlformats.org/officeDocument/2006/relationships/slideLayout" Target="../slideLayouts/slideLayout10.xml"/><Relationship Id="rId28" Type="http://schemas.openxmlformats.org/officeDocument/2006/relationships/slideLayout" Target="../slideLayouts/slideLayout11.xml"/><Relationship Id="rId29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17.png"/><Relationship Id="rId3" Type="http://schemas.openxmlformats.org/officeDocument/2006/relationships/image" Target="../media/image18.png"/><Relationship Id="rId4" Type="http://schemas.openxmlformats.org/officeDocument/2006/relationships/slideLayout" Target="../slideLayouts/slideLayout13.xml"/><Relationship Id="rId5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6.xml"/><Relationship Id="rId8" Type="http://schemas.openxmlformats.org/officeDocument/2006/relationships/slideLayout" Target="../slideLayouts/slideLayout17.xml"/><Relationship Id="rId9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2.xml"/><Relationship Id="rId14" Type="http://schemas.openxmlformats.org/officeDocument/2006/relationships/slideLayout" Target="../slideLayouts/slideLayout23.xml"/><Relationship Id="rId15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>
          <a:blip r:embed="rId2"/>
          <a:tile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0" name="Рисунок 15" descr=""/>
          <p:cNvPicPr/>
          <p:nvPr/>
        </p:nvPicPr>
        <p:blipFill>
          <a:blip r:embed="rId3"/>
          <a:srcRect l="0" t="0" r="3561" b="86381"/>
          <a:stretch/>
        </p:blipFill>
        <p:spPr>
          <a:xfrm rot="5400000">
            <a:off x="-2260800" y="2312640"/>
            <a:ext cx="5075640" cy="481680"/>
          </a:xfrm>
          <a:prstGeom prst="rect">
            <a:avLst/>
          </a:prstGeom>
          <a:ln>
            <a:noFill/>
          </a:ln>
        </p:spPr>
      </p:pic>
      <p:pic>
        <p:nvPicPr>
          <p:cNvPr id="1" name="Рисунок 7" descr=""/>
          <p:cNvPicPr/>
          <p:nvPr/>
        </p:nvPicPr>
        <p:blipFill>
          <a:blip r:embed="rId4"/>
          <a:stretch/>
        </p:blipFill>
        <p:spPr>
          <a:xfrm>
            <a:off x="8187480" y="195480"/>
            <a:ext cx="956160" cy="719640"/>
          </a:xfrm>
          <a:prstGeom prst="rect">
            <a:avLst/>
          </a:prstGeom>
          <a:ln>
            <a:noFill/>
          </a:ln>
        </p:spPr>
      </p:pic>
      <p:sp>
        <p:nvSpPr>
          <p:cNvPr id="2" name="CustomShape 1" hidden="1"/>
          <p:cNvSpPr/>
          <p:nvPr/>
        </p:nvSpPr>
        <p:spPr>
          <a:xfrm>
            <a:off x="0" y="0"/>
            <a:ext cx="9143640" cy="5143320"/>
          </a:xfrm>
          <a:prstGeom prst="frame">
            <a:avLst>
              <a:gd name="adj1" fmla="val 1019"/>
            </a:avLst>
          </a:prstGeom>
          <a:gradFill>
            <a:gsLst>
              <a:gs pos="0">
                <a:srgbClr val="825600"/>
              </a:gs>
              <a:gs pos="13000">
                <a:srgbClr val="ffa800"/>
              </a:gs>
              <a:gs pos="28000">
                <a:srgbClr val="825600"/>
              </a:gs>
              <a:gs pos="42999">
                <a:srgbClr val="ffa800"/>
              </a:gs>
              <a:gs pos="58000">
                <a:srgbClr val="825600"/>
              </a:gs>
              <a:gs pos="72000">
                <a:srgbClr val="ffa800"/>
              </a:gs>
              <a:gs pos="87000">
                <a:srgbClr val="825600"/>
              </a:gs>
              <a:gs pos="100000">
                <a:srgbClr val="ffa800"/>
              </a:gs>
            </a:gsLst>
            <a:lin ang="5400000"/>
          </a:gradFill>
          <a:ln>
            <a:solidFill>
              <a:schemeClr val="accent6">
                <a:lumMod val="75000"/>
              </a:schemeClr>
            </a:solidFill>
          </a:ln>
          <a:effectLst>
            <a:outerShdw blurRad="40000" dir="5400000" dist="23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/>
        </p:style>
      </p:sp>
      <p:pic>
        <p:nvPicPr>
          <p:cNvPr id="3" name="Рисунок 27" descr=""/>
          <p:cNvPicPr/>
          <p:nvPr/>
        </p:nvPicPr>
        <p:blipFill>
          <a:blip r:embed="rId5"/>
          <a:srcRect l="0" t="0" r="3561" b="86381"/>
          <a:stretch/>
        </p:blipFill>
        <p:spPr>
          <a:xfrm rot="5400000">
            <a:off x="6340320" y="2360160"/>
            <a:ext cx="5075640" cy="481680"/>
          </a:xfrm>
          <a:prstGeom prst="rect">
            <a:avLst/>
          </a:prstGeom>
          <a:ln>
            <a:noFill/>
          </a:ln>
        </p:spPr>
      </p:pic>
      <p:pic>
        <p:nvPicPr>
          <p:cNvPr id="4" name="Рисунок 9" descr=""/>
          <p:cNvPicPr/>
          <p:nvPr/>
        </p:nvPicPr>
        <p:blipFill>
          <a:blip r:embed="rId6"/>
          <a:srcRect l="92213" t="2120" r="0" b="0"/>
          <a:stretch/>
        </p:blipFill>
        <p:spPr>
          <a:xfrm>
            <a:off x="8713080" y="136800"/>
            <a:ext cx="395280" cy="5028480"/>
          </a:xfrm>
          <a:prstGeom prst="rect">
            <a:avLst/>
          </a:prstGeom>
          <a:ln>
            <a:noFill/>
          </a:ln>
        </p:spPr>
      </p:pic>
      <p:pic>
        <p:nvPicPr>
          <p:cNvPr id="5" name="Рисунок 6" descr=""/>
          <p:cNvPicPr/>
          <p:nvPr/>
        </p:nvPicPr>
        <p:blipFill>
          <a:blip r:embed="rId7"/>
          <a:stretch/>
        </p:blipFill>
        <p:spPr>
          <a:xfrm>
            <a:off x="72360" y="3723840"/>
            <a:ext cx="1979280" cy="1378800"/>
          </a:xfrm>
          <a:prstGeom prst="rect">
            <a:avLst/>
          </a:prstGeom>
          <a:ln>
            <a:noFill/>
          </a:ln>
        </p:spPr>
      </p:pic>
      <p:pic>
        <p:nvPicPr>
          <p:cNvPr id="6" name="Рисунок 26" descr=""/>
          <p:cNvPicPr/>
          <p:nvPr/>
        </p:nvPicPr>
        <p:blipFill>
          <a:blip r:embed="rId8"/>
          <a:srcRect l="0" t="0" r="3561" b="86381"/>
          <a:stretch/>
        </p:blipFill>
        <p:spPr>
          <a:xfrm rot="5400000">
            <a:off x="-2332800" y="2312640"/>
            <a:ext cx="5075640" cy="481680"/>
          </a:xfrm>
          <a:prstGeom prst="rect">
            <a:avLst/>
          </a:prstGeom>
          <a:ln>
            <a:noFill/>
          </a:ln>
        </p:spPr>
      </p:pic>
      <p:pic>
        <p:nvPicPr>
          <p:cNvPr id="7" name="Рисунок 22" descr=""/>
          <p:cNvPicPr/>
          <p:nvPr/>
        </p:nvPicPr>
        <p:blipFill>
          <a:blip r:embed="rId9"/>
          <a:srcRect l="92213" t="2120" r="0" b="0"/>
          <a:stretch/>
        </p:blipFill>
        <p:spPr>
          <a:xfrm>
            <a:off x="72000" y="73080"/>
            <a:ext cx="395280" cy="5028480"/>
          </a:xfrm>
          <a:prstGeom prst="rect">
            <a:avLst/>
          </a:prstGeom>
          <a:ln>
            <a:noFill/>
          </a:ln>
        </p:spPr>
      </p:pic>
      <p:pic>
        <p:nvPicPr>
          <p:cNvPr id="8" name="Рисунок 30" descr=""/>
          <p:cNvPicPr/>
          <p:nvPr/>
        </p:nvPicPr>
        <p:blipFill>
          <a:blip r:embed="rId10"/>
          <a:srcRect l="92213" t="8753" r="0" b="13836"/>
          <a:stretch/>
        </p:blipFill>
        <p:spPr>
          <a:xfrm rot="16200000">
            <a:off x="1621440" y="3327120"/>
            <a:ext cx="395280" cy="3134880"/>
          </a:xfrm>
          <a:prstGeom prst="rect">
            <a:avLst/>
          </a:prstGeom>
          <a:ln>
            <a:noFill/>
          </a:ln>
        </p:spPr>
      </p:pic>
      <p:pic>
        <p:nvPicPr>
          <p:cNvPr id="9" name="Рисунок 31" descr=""/>
          <p:cNvPicPr/>
          <p:nvPr/>
        </p:nvPicPr>
        <p:blipFill>
          <a:blip r:embed="rId11"/>
          <a:srcRect l="92213" t="8753" r="0" b="13836"/>
          <a:stretch/>
        </p:blipFill>
        <p:spPr>
          <a:xfrm rot="16200000">
            <a:off x="4470120" y="3305520"/>
            <a:ext cx="395280" cy="3134880"/>
          </a:xfrm>
          <a:prstGeom prst="rect">
            <a:avLst/>
          </a:prstGeom>
          <a:ln>
            <a:noFill/>
          </a:ln>
        </p:spPr>
      </p:pic>
      <p:pic>
        <p:nvPicPr>
          <p:cNvPr id="10" name="Рисунок 32" descr=""/>
          <p:cNvPicPr/>
          <p:nvPr/>
        </p:nvPicPr>
        <p:blipFill>
          <a:blip r:embed="rId12"/>
          <a:srcRect l="92213" t="8753" r="0" b="13836"/>
          <a:stretch/>
        </p:blipFill>
        <p:spPr>
          <a:xfrm rot="16200000">
            <a:off x="7309440" y="3327120"/>
            <a:ext cx="395280" cy="3134880"/>
          </a:xfrm>
          <a:prstGeom prst="rect">
            <a:avLst/>
          </a:prstGeom>
          <a:ln>
            <a:noFill/>
          </a:ln>
        </p:spPr>
      </p:pic>
      <p:pic>
        <p:nvPicPr>
          <p:cNvPr id="11" name="Рисунок 29" descr=""/>
          <p:cNvPicPr/>
          <p:nvPr/>
        </p:nvPicPr>
        <p:blipFill>
          <a:blip r:embed="rId13"/>
          <a:srcRect l="92213" t="8753" r="0" b="13836"/>
          <a:stretch/>
        </p:blipFill>
        <p:spPr>
          <a:xfrm rot="16200000">
            <a:off x="1690560" y="-1296360"/>
            <a:ext cx="395280" cy="3134880"/>
          </a:xfrm>
          <a:prstGeom prst="rect">
            <a:avLst/>
          </a:prstGeom>
          <a:ln>
            <a:noFill/>
          </a:ln>
        </p:spPr>
      </p:pic>
      <p:pic>
        <p:nvPicPr>
          <p:cNvPr id="12" name="Рисунок 20" descr=""/>
          <p:cNvPicPr/>
          <p:nvPr/>
        </p:nvPicPr>
        <p:blipFill>
          <a:blip r:embed="rId14"/>
          <a:srcRect l="92213" t="8753" r="0" b="13836"/>
          <a:stretch/>
        </p:blipFill>
        <p:spPr>
          <a:xfrm rot="16200000">
            <a:off x="4539240" y="-1317960"/>
            <a:ext cx="395280" cy="3134880"/>
          </a:xfrm>
          <a:prstGeom prst="rect">
            <a:avLst/>
          </a:prstGeom>
          <a:ln>
            <a:noFill/>
          </a:ln>
        </p:spPr>
      </p:pic>
      <p:pic>
        <p:nvPicPr>
          <p:cNvPr id="13" name="Рисунок 28" descr=""/>
          <p:cNvPicPr/>
          <p:nvPr/>
        </p:nvPicPr>
        <p:blipFill>
          <a:blip r:embed="rId15"/>
          <a:srcRect l="92213" t="8753" r="0" b="13836"/>
          <a:stretch/>
        </p:blipFill>
        <p:spPr>
          <a:xfrm rot="16200000">
            <a:off x="7378560" y="-1296360"/>
            <a:ext cx="395280" cy="3134880"/>
          </a:xfrm>
          <a:prstGeom prst="rect">
            <a:avLst/>
          </a:prstGeom>
          <a:ln>
            <a:noFill/>
          </a:ln>
        </p:spPr>
      </p:pic>
      <p:pic>
        <p:nvPicPr>
          <p:cNvPr id="14" name="Рисунок 7" descr=""/>
          <p:cNvPicPr/>
          <p:nvPr/>
        </p:nvPicPr>
        <p:blipFill>
          <a:blip r:embed="rId16"/>
          <a:srcRect l="15244" t="15981" r="14823" b="28688"/>
          <a:stretch/>
        </p:blipFill>
        <p:spPr>
          <a:xfrm>
            <a:off x="7563600" y="59400"/>
            <a:ext cx="1314360" cy="779760"/>
          </a:xfrm>
          <a:prstGeom prst="rect">
            <a:avLst/>
          </a:prstGeom>
          <a:ln>
            <a:noFill/>
          </a:ln>
        </p:spPr>
      </p:pic>
      <p:pic>
        <p:nvPicPr>
          <p:cNvPr id="15" name="Рисунок 8" descr=""/>
          <p:cNvPicPr/>
          <p:nvPr/>
        </p:nvPicPr>
        <p:blipFill>
          <a:blip r:embed="rId17"/>
          <a:srcRect l="14601" t="0" r="22598" b="0"/>
          <a:stretch/>
        </p:blipFill>
        <p:spPr>
          <a:xfrm>
            <a:off x="6220800" y="126360"/>
            <a:ext cx="2060640" cy="1426320"/>
          </a:xfrm>
          <a:prstGeom prst="rect">
            <a:avLst/>
          </a:prstGeom>
          <a:ln>
            <a:noFill/>
          </a:ln>
        </p:spPr>
      </p:pic>
      <p:sp>
        <p:nvSpPr>
          <p:cNvPr id="16" name="PlaceHolder 2"/>
          <p:cNvSpPr>
            <a:spLocks noGrp="1"/>
          </p:cNvSpPr>
          <p:nvPr>
            <p:ph type="title"/>
          </p:nvPr>
        </p:nvSpPr>
        <p:spPr>
          <a:xfrm>
            <a:off x="685800" y="1597680"/>
            <a:ext cx="7772040" cy="1102320"/>
          </a:xfrm>
          <a:prstGeom prst="rect">
            <a:avLst/>
          </a:prstGeom>
        </p:spPr>
        <p:txBody>
          <a:bodyPr anchor="ctr"/>
          <a:p>
            <a:pPr algn="ctr">
              <a:lnSpc>
                <a:spcPct val="100000"/>
              </a:lnSpc>
            </a:pPr>
            <a:r>
              <a:rPr b="0" lang="ru-RU" sz="4400" spc="-1" strike="noStrike">
                <a:solidFill>
                  <a:srgbClr val="000000"/>
                </a:solidFill>
                <a:latin typeface="Calibri"/>
              </a:rPr>
              <a:t>Образец заголовка</a:t>
            </a:r>
            <a:endParaRPr b="0" lang="ru-RU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dt"/>
          </p:nvPr>
        </p:nvSpPr>
        <p:spPr>
          <a:xfrm>
            <a:off x="457200" y="4767120"/>
            <a:ext cx="2133360" cy="273600"/>
          </a:xfrm>
          <a:prstGeom prst="rect">
            <a:avLst/>
          </a:prstGeom>
        </p:spPr>
        <p:txBody>
          <a:bodyPr anchor="ctr"/>
          <a:p>
            <a:pPr>
              <a:lnSpc>
                <a:spcPct val="100000"/>
              </a:lnSpc>
            </a:pPr>
            <a:fld id="{C5FFDB5E-5156-4342-8EC1-8FF137144D89}" type="datetime">
              <a:rPr b="0" lang="en-US" sz="1200" spc="-1" strike="noStrike">
                <a:solidFill>
                  <a:srgbClr val="8b8b8b"/>
                </a:solidFill>
                <a:latin typeface="Calibri"/>
              </a:rPr>
              <a:t>7/27/19</a:t>
            </a:fld>
            <a:endParaRPr b="0" lang="en-US" sz="1200" spc="-1" strike="noStrike">
              <a:latin typeface="Times New Roman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ftr"/>
          </p:nvPr>
        </p:nvSpPr>
        <p:spPr>
          <a:xfrm>
            <a:off x="3124080" y="4767120"/>
            <a:ext cx="2895120" cy="273600"/>
          </a:xfrm>
          <a:prstGeom prst="rect">
            <a:avLst/>
          </a:prstGeom>
        </p:spPr>
        <p:txBody>
          <a:bodyPr anchor="ctr"/>
          <a:p>
            <a:endParaRPr b="0" lang="en-US" sz="2400" spc="-1" strike="noStrike">
              <a:latin typeface="Times New Roman"/>
            </a:endParaRPr>
          </a:p>
        </p:txBody>
      </p:sp>
      <p:sp>
        <p:nvSpPr>
          <p:cNvPr id="19" name="PlaceHolder 5"/>
          <p:cNvSpPr>
            <a:spLocks noGrp="1"/>
          </p:cNvSpPr>
          <p:nvPr>
            <p:ph type="sldNum"/>
          </p:nvPr>
        </p:nvSpPr>
        <p:spPr>
          <a:xfrm>
            <a:off x="6553080" y="4767120"/>
            <a:ext cx="2133360" cy="273600"/>
          </a:xfrm>
          <a:prstGeom prst="rect">
            <a:avLst/>
          </a:prstGeom>
        </p:spPr>
        <p:txBody>
          <a:bodyPr anchor="ctr"/>
          <a:p>
            <a:pPr algn="r">
              <a:lnSpc>
                <a:spcPct val="100000"/>
              </a:lnSpc>
            </a:pPr>
            <a:fld id="{B2C64E20-5BF4-473B-A1B3-0897CE67C54C}" type="slidenum">
              <a:rPr b="0" lang="en-US" sz="1200" spc="-1" strike="noStrike">
                <a:solidFill>
                  <a:srgbClr val="8b8b8b"/>
                </a:solidFill>
                <a:latin typeface="Calibri"/>
              </a:rPr>
              <a:t>&lt;номер&gt;</a:t>
            </a:fld>
            <a:endParaRPr b="0" lang="en-US" sz="1200" spc="-1" strike="noStrike">
              <a:latin typeface="Times New Roman"/>
            </a:endParaRPr>
          </a:p>
        </p:txBody>
      </p:sp>
      <p:sp>
        <p:nvSpPr>
          <p:cNvPr id="20" name="CustomShape 6"/>
          <p:cNvSpPr/>
          <p:nvPr/>
        </p:nvSpPr>
        <p:spPr>
          <a:xfrm>
            <a:off x="0" y="0"/>
            <a:ext cx="9143640" cy="5143320"/>
          </a:xfrm>
          <a:prstGeom prst="frame">
            <a:avLst>
              <a:gd name="adj1" fmla="val 833"/>
            </a:avLst>
          </a:prstGeom>
          <a:gradFill>
            <a:gsLst>
              <a:gs pos="0">
                <a:srgbClr val="825600"/>
              </a:gs>
              <a:gs pos="13000">
                <a:srgbClr val="ffa800"/>
              </a:gs>
              <a:gs pos="28000">
                <a:srgbClr val="825600"/>
              </a:gs>
              <a:gs pos="42999">
                <a:srgbClr val="ffa800"/>
              </a:gs>
              <a:gs pos="58000">
                <a:srgbClr val="825600"/>
              </a:gs>
              <a:gs pos="72000">
                <a:srgbClr val="ffa800"/>
              </a:gs>
              <a:gs pos="87000">
                <a:srgbClr val="825600"/>
              </a:gs>
              <a:gs pos="100000">
                <a:srgbClr val="ffa800"/>
              </a:gs>
            </a:gsLst>
            <a:lin ang="16200000"/>
          </a:gradFill>
          <a:ln>
            <a:solidFill>
              <a:schemeClr val="accent6">
                <a:lumMod val="50000"/>
              </a:schemeClr>
            </a:solidFill>
          </a:ln>
          <a:effectLst>
            <a:outerShdw blurRad="40000" dir="5400000" dist="23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/>
        </p:style>
      </p:sp>
      <p:sp>
        <p:nvSpPr>
          <p:cNvPr id="21" name="PlaceHolder 7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Для правки структуры щёлкните мышью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400" spc="-1" strike="noStrike">
                <a:solidFill>
                  <a:srgbClr val="000000"/>
                </a:solidFill>
                <a:latin typeface="Calibri"/>
              </a:rPr>
              <a:t>Второй уровень структуры</a:t>
            </a: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Третий уровень структуры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Четвёртый уровень структуры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Пятый уровень структуры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Шестой уровень структуры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Седьмой уровень структуры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18"/>
    <p:sldLayoutId id="2147483650" r:id="rId19"/>
    <p:sldLayoutId id="2147483651" r:id="rId20"/>
    <p:sldLayoutId id="2147483652" r:id="rId21"/>
    <p:sldLayoutId id="2147483653" r:id="rId22"/>
    <p:sldLayoutId id="2147483654" r:id="rId23"/>
    <p:sldLayoutId id="2147483655" r:id="rId24"/>
    <p:sldLayoutId id="2147483656" r:id="rId25"/>
    <p:sldLayoutId id="2147483657" r:id="rId26"/>
    <p:sldLayoutId id="2147483658" r:id="rId27"/>
    <p:sldLayoutId id="2147483659" r:id="rId28"/>
    <p:sldLayoutId id="2147483660" r:id="rId29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" name="Рисунок 15" descr=""/>
          <p:cNvPicPr/>
          <p:nvPr/>
        </p:nvPicPr>
        <p:blipFill>
          <a:blip r:embed="rId2"/>
          <a:srcRect l="0" t="0" r="3561" b="86381"/>
          <a:stretch/>
        </p:blipFill>
        <p:spPr>
          <a:xfrm rot="5400000">
            <a:off x="-2260800" y="2312640"/>
            <a:ext cx="5075640" cy="481680"/>
          </a:xfrm>
          <a:prstGeom prst="rect">
            <a:avLst/>
          </a:prstGeom>
          <a:ln>
            <a:noFill/>
          </a:ln>
        </p:spPr>
      </p:pic>
      <p:pic>
        <p:nvPicPr>
          <p:cNvPr id="59" name="Рисунок 7" descr=""/>
          <p:cNvPicPr/>
          <p:nvPr/>
        </p:nvPicPr>
        <p:blipFill>
          <a:blip r:embed="rId3"/>
          <a:stretch/>
        </p:blipFill>
        <p:spPr>
          <a:xfrm>
            <a:off x="8187480" y="195480"/>
            <a:ext cx="956160" cy="719640"/>
          </a:xfrm>
          <a:prstGeom prst="rect">
            <a:avLst/>
          </a:prstGeom>
          <a:ln>
            <a:noFill/>
          </a:ln>
        </p:spPr>
      </p:pic>
      <p:sp>
        <p:nvSpPr>
          <p:cNvPr id="60" name="CustomShape 1"/>
          <p:cNvSpPr/>
          <p:nvPr/>
        </p:nvSpPr>
        <p:spPr>
          <a:xfrm>
            <a:off x="0" y="0"/>
            <a:ext cx="9143640" cy="5143320"/>
          </a:xfrm>
          <a:prstGeom prst="frame">
            <a:avLst>
              <a:gd name="adj1" fmla="val 1019"/>
            </a:avLst>
          </a:prstGeom>
          <a:gradFill>
            <a:gsLst>
              <a:gs pos="0">
                <a:srgbClr val="825600"/>
              </a:gs>
              <a:gs pos="13000">
                <a:srgbClr val="ffa800"/>
              </a:gs>
              <a:gs pos="28000">
                <a:srgbClr val="825600"/>
              </a:gs>
              <a:gs pos="42999">
                <a:srgbClr val="ffa800"/>
              </a:gs>
              <a:gs pos="58000">
                <a:srgbClr val="825600"/>
              </a:gs>
              <a:gs pos="72000">
                <a:srgbClr val="ffa800"/>
              </a:gs>
              <a:gs pos="87000">
                <a:srgbClr val="825600"/>
              </a:gs>
              <a:gs pos="100000">
                <a:srgbClr val="ffa800"/>
              </a:gs>
            </a:gsLst>
            <a:lin ang="5400000"/>
          </a:gradFill>
          <a:ln>
            <a:solidFill>
              <a:schemeClr val="accent6">
                <a:lumMod val="75000"/>
              </a:schemeClr>
            </a:solidFill>
          </a:ln>
          <a:effectLst>
            <a:outerShdw blurRad="40000" dir="5400000" dist="23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/>
        </p:style>
      </p:sp>
      <p:sp>
        <p:nvSpPr>
          <p:cNvPr id="61" name="PlaceHolder 2"/>
          <p:cNvSpPr>
            <a:spLocks noGrp="1"/>
          </p:cNvSpPr>
          <p:nvPr>
            <p:ph type="title"/>
          </p:nvPr>
        </p:nvSpPr>
        <p:spPr>
          <a:xfrm>
            <a:off x="457200" y="205920"/>
            <a:ext cx="8229240" cy="856800"/>
          </a:xfrm>
          <a:prstGeom prst="rect">
            <a:avLst/>
          </a:prstGeom>
        </p:spPr>
        <p:txBody>
          <a:bodyPr anchor="ctr"/>
          <a:p>
            <a:pPr algn="ctr">
              <a:lnSpc>
                <a:spcPct val="100000"/>
              </a:lnSpc>
            </a:pPr>
            <a:r>
              <a:rPr b="0" lang="ru-RU" sz="4400" spc="-1" strike="noStrike">
                <a:solidFill>
                  <a:srgbClr val="000000"/>
                </a:solidFill>
                <a:latin typeface="Calibri"/>
              </a:rPr>
              <a:t>Образец заголовка</a:t>
            </a:r>
            <a:endParaRPr b="0" lang="ru-RU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2" name="PlaceHolder 3"/>
          <p:cNvSpPr>
            <a:spLocks noGrp="1"/>
          </p:cNvSpPr>
          <p:nvPr>
            <p:ph type="body"/>
          </p:nvPr>
        </p:nvSpPr>
        <p:spPr>
          <a:xfrm>
            <a:off x="457200" y="1200240"/>
            <a:ext cx="8229240" cy="3394080"/>
          </a:xfrm>
          <a:prstGeom prst="rect">
            <a:avLst/>
          </a:prstGeom>
        </p:spPr>
        <p:txBody>
          <a:bodyPr/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Образец текста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–"/>
            </a:pPr>
            <a:r>
              <a:rPr b="0" lang="ru-RU" sz="2800" spc="-1" strike="noStrike">
                <a:solidFill>
                  <a:srgbClr val="000000"/>
                </a:solidFill>
                <a:latin typeface="Calibri"/>
              </a:rPr>
              <a:t>Второй уровень</a:t>
            </a:r>
            <a:endParaRPr b="0" lang="ru-RU" sz="28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2400" spc="-1" strike="noStrike">
                <a:solidFill>
                  <a:srgbClr val="000000"/>
                </a:solidFill>
                <a:latin typeface="Calibri"/>
              </a:rPr>
              <a:t>Третий уровень</a:t>
            </a: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–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Четвертый уровень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 lvl="4" marL="20574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»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Пятый уровень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3" name="PlaceHolder 4"/>
          <p:cNvSpPr>
            <a:spLocks noGrp="1"/>
          </p:cNvSpPr>
          <p:nvPr>
            <p:ph type="dt"/>
          </p:nvPr>
        </p:nvSpPr>
        <p:spPr>
          <a:xfrm>
            <a:off x="457200" y="4767120"/>
            <a:ext cx="2133360" cy="273600"/>
          </a:xfrm>
          <a:prstGeom prst="rect">
            <a:avLst/>
          </a:prstGeom>
        </p:spPr>
        <p:txBody>
          <a:bodyPr anchor="ctr"/>
          <a:p>
            <a:pPr>
              <a:lnSpc>
                <a:spcPct val="100000"/>
              </a:lnSpc>
            </a:pPr>
            <a:fld id="{07EDE85A-2AA1-4B39-AD5D-0BA87E32D266}" type="datetime">
              <a:rPr b="0" lang="en-US" sz="1200" spc="-1" strike="noStrike">
                <a:solidFill>
                  <a:srgbClr val="8b8b8b"/>
                </a:solidFill>
                <a:latin typeface="Calibri"/>
              </a:rPr>
              <a:t>7/27/19</a:t>
            </a:fld>
            <a:endParaRPr b="0" lang="en-US" sz="1200" spc="-1" strike="noStrike">
              <a:latin typeface="Times New Roman"/>
            </a:endParaRPr>
          </a:p>
        </p:txBody>
      </p:sp>
      <p:sp>
        <p:nvSpPr>
          <p:cNvPr id="64" name="PlaceHolder 5"/>
          <p:cNvSpPr>
            <a:spLocks noGrp="1"/>
          </p:cNvSpPr>
          <p:nvPr>
            <p:ph type="ftr"/>
          </p:nvPr>
        </p:nvSpPr>
        <p:spPr>
          <a:xfrm>
            <a:off x="3124080" y="4767120"/>
            <a:ext cx="2895120" cy="273600"/>
          </a:xfrm>
          <a:prstGeom prst="rect">
            <a:avLst/>
          </a:prstGeom>
        </p:spPr>
        <p:txBody>
          <a:bodyPr anchor="ctr"/>
          <a:p>
            <a:endParaRPr b="0" lang="en-US" sz="2400" spc="-1" strike="noStrike">
              <a:latin typeface="Times New Roman"/>
            </a:endParaRPr>
          </a:p>
        </p:txBody>
      </p:sp>
      <p:sp>
        <p:nvSpPr>
          <p:cNvPr id="65" name="PlaceHolder 6"/>
          <p:cNvSpPr>
            <a:spLocks noGrp="1"/>
          </p:cNvSpPr>
          <p:nvPr>
            <p:ph type="sldNum"/>
          </p:nvPr>
        </p:nvSpPr>
        <p:spPr>
          <a:xfrm>
            <a:off x="6553080" y="4767120"/>
            <a:ext cx="2133360" cy="273600"/>
          </a:xfrm>
          <a:prstGeom prst="rect">
            <a:avLst/>
          </a:prstGeom>
        </p:spPr>
        <p:txBody>
          <a:bodyPr anchor="ctr"/>
          <a:p>
            <a:pPr algn="r">
              <a:lnSpc>
                <a:spcPct val="100000"/>
              </a:lnSpc>
            </a:pPr>
            <a:fld id="{6E2F4BDB-078E-43AD-9842-BB40D078D63D}" type="slidenum">
              <a:rPr b="0" lang="en-US" sz="1200" spc="-1" strike="noStrike">
                <a:solidFill>
                  <a:srgbClr val="8b8b8b"/>
                </a:solidFill>
                <a:latin typeface="Calibri"/>
              </a:rPr>
              <a:t>&lt;номер&gt;</a:t>
            </a:fld>
            <a:endParaRPr b="0" lang="en-US" sz="12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  <p:sldLayoutId id="2147483670" r:id="rId12"/>
    <p:sldLayoutId id="2147483671" r:id="rId13"/>
    <p:sldLayoutId id="2147483672" r:id="rId14"/>
    <p:sldLayoutId id="2147483673" r:id="rId15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TextShape 1"/>
          <p:cNvSpPr txBox="1"/>
          <p:nvPr/>
        </p:nvSpPr>
        <p:spPr>
          <a:xfrm>
            <a:off x="611640" y="1347480"/>
            <a:ext cx="7992360" cy="2088000"/>
          </a:xfrm>
          <a:prstGeom prst="rect">
            <a:avLst/>
          </a:prstGeom>
          <a:noFill/>
          <a:ln>
            <a:noFill/>
          </a:ln>
        </p:spPr>
        <p:txBody>
          <a:bodyPr anchor="ctr"/>
          <a:p>
            <a:pPr algn="ctr"/>
            <a:r>
              <a:rPr b="1" lang="ru-RU" sz="4800" spc="49" strike="noStrike">
                <a:solidFill>
                  <a:srgbClr val="e0322d"/>
                </a:solidFill>
                <a:latin typeface="Constantia"/>
              </a:rPr>
              <a:t>Название слайда</a:t>
            </a:r>
            <a:endParaRPr b="0" lang="ru-RU" sz="4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3" name="TextShape 2"/>
          <p:cNvSpPr txBox="1"/>
          <p:nvPr/>
        </p:nvSpPr>
        <p:spPr>
          <a:xfrm>
            <a:off x="2699640" y="3795840"/>
            <a:ext cx="5400360" cy="846000"/>
          </a:xfrm>
          <a:prstGeom prst="rect">
            <a:avLst/>
          </a:prstGeom>
          <a:noFill/>
          <a:ln>
            <a:noFill/>
          </a:ln>
        </p:spPr>
        <p:txBody>
          <a:bodyPr/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  <p:timing>
    <p:tnLst>
      <p:par>
        <p:cTn id="1" dur="indefinite" restart="never" nodeType="tmRoot">
          <p:childTnLst>
            <p:seq>
              <p:cTn id="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TextShape 1"/>
          <p:cNvSpPr txBox="1"/>
          <p:nvPr/>
        </p:nvSpPr>
        <p:spPr>
          <a:xfrm>
            <a:off x="457200" y="205920"/>
            <a:ext cx="8229240" cy="856800"/>
          </a:xfrm>
          <a:prstGeom prst="rect">
            <a:avLst/>
          </a:prstGeom>
          <a:noFill/>
          <a:ln>
            <a:noFill/>
          </a:ln>
        </p:spPr>
        <p:txBody>
          <a:bodyPr anchor="ctr"/>
          <a:p>
            <a:pPr algn="ctr">
              <a:lnSpc>
                <a:spcPct val="100000"/>
              </a:lnSpc>
            </a:pPr>
            <a:r>
              <a:rPr b="1" lang="ru-RU" sz="4800" spc="49" strike="noStrike">
                <a:solidFill>
                  <a:srgbClr val="e0322d"/>
                </a:solidFill>
                <a:latin typeface="Constantia"/>
              </a:rPr>
              <a:t>Название слайда </a:t>
            </a:r>
            <a:endParaRPr b="0" lang="ru-RU" sz="4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5" name="TextShape 2"/>
          <p:cNvSpPr txBox="1"/>
          <p:nvPr/>
        </p:nvSpPr>
        <p:spPr>
          <a:xfrm>
            <a:off x="457200" y="1200240"/>
            <a:ext cx="8229240" cy="3394080"/>
          </a:xfrm>
          <a:prstGeom prst="rect">
            <a:avLst/>
          </a:prstGeom>
          <a:noFill/>
          <a:ln>
            <a:noFill/>
          </a:ln>
        </p:spPr>
        <p:txBody>
          <a:bodyPr/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 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 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 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 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p:timing>
    <p:tnLst>
      <p:par>
        <p:cTn id="3" dur="indefinite" restart="never" nodeType="tmRoot">
          <p:childTnLst>
            <p:seq>
              <p:cTn id="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TextShape 1"/>
          <p:cNvSpPr txBox="1"/>
          <p:nvPr/>
        </p:nvSpPr>
        <p:spPr>
          <a:xfrm>
            <a:off x="457200" y="205920"/>
            <a:ext cx="8229240" cy="637200"/>
          </a:xfrm>
          <a:prstGeom prst="rect">
            <a:avLst/>
          </a:prstGeom>
          <a:noFill/>
          <a:ln>
            <a:noFill/>
          </a:ln>
        </p:spPr>
        <p:txBody>
          <a:bodyPr anchor="ctr"/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7" name="TextShape 2"/>
          <p:cNvSpPr txBox="1"/>
          <p:nvPr/>
        </p:nvSpPr>
        <p:spPr>
          <a:xfrm>
            <a:off x="755640" y="1203480"/>
            <a:ext cx="8208720" cy="1327680"/>
          </a:xfrm>
          <a:prstGeom prst="rect">
            <a:avLst/>
          </a:prstGeom>
          <a:noFill/>
          <a:ln>
            <a:noFill/>
          </a:ln>
        </p:spPr>
        <p:txBody>
          <a:bodyPr/>
          <a:p>
            <a:pPr marL="343080" indent="-342720">
              <a:lnSpc>
                <a:spcPct val="100000"/>
              </a:lnSpc>
              <a:spcBef>
                <a:spcPts val="320"/>
              </a:spcBef>
              <a:buClr>
                <a:srgbClr val="c00000"/>
              </a:buClr>
              <a:buFont typeface="Calibri"/>
              <a:buAutoNum type="arabicPeriod"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  <a:spcBef>
                <a:spcPts val="320"/>
              </a:spcBef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  <a:spcBef>
                <a:spcPts val="320"/>
              </a:spcBef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  <a:spcBef>
                <a:spcPts val="320"/>
              </a:spcBef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  <a:spcBef>
                <a:spcPts val="320"/>
              </a:spcBef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  <a:spcBef>
                <a:spcPts val="320"/>
              </a:spcBef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  <a:spcBef>
                <a:spcPts val="320"/>
              </a:spcBef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  <a:spcBef>
                <a:spcPts val="320"/>
              </a:spcBef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p:timing>
    <p:tnLst>
      <p:par>
        <p:cTn id="5" dur="indefinite" restart="never" nodeType="tmRoot">
          <p:childTnLst>
            <p:seq>
              <p:cTn id="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309</TotalTime>
  <Application>LibreOffice/5.4.3.2$Windows_x86 LibreOffice_project/92a7159f7e4af62137622921e809f8546db437e5</Application>
  <Words>36</Words>
  <Paragraphs>14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2016-01-27T17:01:59Z</dcterms:created>
  <dc:creator>User</dc:creator>
  <dc:description/>
  <dc:language>en-US</dc:language>
  <cp:lastModifiedBy/>
  <dcterms:modified xsi:type="dcterms:W3CDTF">2019-07-27T19:18:32Z</dcterms:modified>
  <cp:revision>34</cp:revision>
  <dc:subject/>
  <dc:title>Презентация PowerPoint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14.0000</vt:lpwstr>
  </property>
  <property fmtid="{D5CDD505-2E9C-101B-9397-08002B2CF9AE}" pid="3" name="HiddenSlides">
    <vt:i4>0</vt:i4>
  </property>
  <property fmtid="{D5CDD505-2E9C-101B-9397-08002B2CF9AE}" pid="4" name="HyperlinksChanged">
    <vt:bool>0</vt:bool>
  </property>
  <property fmtid="{D5CDD505-2E9C-101B-9397-08002B2CF9AE}" pid="5" name="LinksUpToDate">
    <vt:bool>0</vt:bool>
  </property>
  <property fmtid="{D5CDD505-2E9C-101B-9397-08002B2CF9AE}" pid="6" name="MMClips">
    <vt:i4>0</vt:i4>
  </property>
  <property fmtid="{D5CDD505-2E9C-101B-9397-08002B2CF9AE}" pid="7" name="Notes">
    <vt:i4>0</vt:i4>
  </property>
  <property fmtid="{D5CDD505-2E9C-101B-9397-08002B2CF9AE}" pid="8" name="PresentationFormat">
    <vt:lpwstr>Экран (16:9)</vt:lpwstr>
  </property>
  <property fmtid="{D5CDD505-2E9C-101B-9397-08002B2CF9AE}" pid="9" name="ScaleCrop">
    <vt:bool>0</vt:bool>
  </property>
  <property fmtid="{D5CDD505-2E9C-101B-9397-08002B2CF9AE}" pid="10" name="ShareDoc">
    <vt:bool>0</vt:bool>
  </property>
  <property fmtid="{D5CDD505-2E9C-101B-9397-08002B2CF9AE}" pid="11" name="Slides">
    <vt:i4>3</vt:i4>
  </property>
</Properties>
</file>