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4A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A63B2-6D2A-4510-B8DB-70C5E423D5B1}" type="datetimeFigureOut">
              <a:rPr lang="ru-RU" smtClean="0"/>
              <a:t>18.09.2015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E5941-D4DA-4F09-86E2-661729DC15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mplate_m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71678"/>
            <a:ext cx="5429256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15016"/>
            <a:ext cx="6400800" cy="614370"/>
          </a:xfrm>
        </p:spPr>
        <p:txBody>
          <a:bodyPr/>
          <a:lstStyle/>
          <a:p>
            <a:endParaRPr lang="ru-RU" dirty="0">
              <a:solidFill>
                <a:srgbClr val="D64A7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emplate_inter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Валерий Устинов</cp:lastModifiedBy>
  <cp:revision>1</cp:revision>
  <dcterms:created xsi:type="dcterms:W3CDTF">2015-09-18T07:19:38Z</dcterms:created>
  <dcterms:modified xsi:type="dcterms:W3CDTF">2015-09-18T07:21:41Z</dcterms:modified>
</cp:coreProperties>
</file>