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0" r:id="rId4"/>
    <p:sldId id="258" r:id="rId5"/>
    <p:sldId id="259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06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16.09.2015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16.09.2015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16.09.2015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16.09.2015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16.09.2015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16.09.2015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16.09.2015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071802" y="2714620"/>
            <a:ext cx="6072198" cy="1041397"/>
          </a:xfrm>
        </p:spPr>
        <p:txBody>
          <a:bodyPr/>
          <a:lstStyle/>
          <a:p>
            <a:r>
              <a:rPr lang="ru-RU" dirty="0" smtClean="0"/>
              <a:t>Название презентации</a:t>
            </a:r>
            <a:endParaRPr lang="ru-RU" dirty="0"/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3200"/>
            <a:ext cx="8229600" cy="725470"/>
          </a:xfrm>
        </p:spPr>
        <p:txBody>
          <a:bodyPr>
            <a:normAutofit fontScale="90000"/>
          </a:bodyPr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14422"/>
            <a:ext cx="8229600" cy="5286412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3200"/>
            <a:ext cx="8229600" cy="725470"/>
          </a:xfrm>
        </p:spPr>
        <p:txBody>
          <a:bodyPr>
            <a:normAutofit fontScale="90000"/>
          </a:bodyPr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14422"/>
            <a:ext cx="8229600" cy="5286412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3200"/>
            <a:ext cx="8229600" cy="725470"/>
          </a:xfrm>
        </p:spPr>
        <p:txBody>
          <a:bodyPr>
            <a:normAutofit fontScale="90000"/>
          </a:bodyPr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14422"/>
            <a:ext cx="8229600" cy="5286412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3200"/>
            <a:ext cx="8229600" cy="725470"/>
          </a:xfrm>
        </p:spPr>
        <p:txBody>
          <a:bodyPr>
            <a:normAutofit fontScale="90000"/>
          </a:bodyPr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14422"/>
            <a:ext cx="8229600" cy="5286412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2</Words>
  <PresentationFormat>Экран (4:3)</PresentationFormat>
  <Paragraphs>1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Название презентации</vt:lpstr>
      <vt:lpstr>Слайд 2</vt:lpstr>
      <vt:lpstr>Слайд 3</vt:lpstr>
      <vt:lpstr>Слайд 4</vt:lpstr>
      <vt:lpstr>Слайд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Название презентации</dc:title>
  <dc:creator>Валерий Устинов</dc:creator>
  <cp:lastModifiedBy>Валерий Устинов</cp:lastModifiedBy>
  <cp:revision>5</cp:revision>
  <dcterms:modified xsi:type="dcterms:W3CDTF">2015-09-16T15:00:02Z</dcterms:modified>
</cp:coreProperties>
</file>