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57984-43B5-49D7-A1C3-90C37FFD3338}" type="datetimeFigureOut">
              <a:rPr lang="ru-RU" smtClean="0"/>
              <a:t>10.09.2015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A677B-1BD9-4408-A5BA-B1F4D2ED12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57984-43B5-49D7-A1C3-90C37FFD3338}" type="datetimeFigureOut">
              <a:rPr lang="ru-RU" smtClean="0"/>
              <a:t>10.09.2015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A677B-1BD9-4408-A5BA-B1F4D2ED12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57984-43B5-49D7-A1C3-90C37FFD3338}" type="datetimeFigureOut">
              <a:rPr lang="ru-RU" smtClean="0"/>
              <a:t>10.09.2015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A677B-1BD9-4408-A5BA-B1F4D2ED12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57984-43B5-49D7-A1C3-90C37FFD3338}" type="datetimeFigureOut">
              <a:rPr lang="ru-RU" smtClean="0"/>
              <a:t>10.09.2015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A677B-1BD9-4408-A5BA-B1F4D2ED12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57984-43B5-49D7-A1C3-90C37FFD3338}" type="datetimeFigureOut">
              <a:rPr lang="ru-RU" smtClean="0"/>
              <a:t>10.09.2015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A677B-1BD9-4408-A5BA-B1F4D2ED12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57984-43B5-49D7-A1C3-90C37FFD3338}" type="datetimeFigureOut">
              <a:rPr lang="ru-RU" smtClean="0"/>
              <a:t>10.09.2015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A677B-1BD9-4408-A5BA-B1F4D2ED12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57984-43B5-49D7-A1C3-90C37FFD3338}" type="datetimeFigureOut">
              <a:rPr lang="ru-RU" smtClean="0"/>
              <a:t>10.09.2015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A677B-1BD9-4408-A5BA-B1F4D2ED12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57984-43B5-49D7-A1C3-90C37FFD3338}" type="datetimeFigureOut">
              <a:rPr lang="ru-RU" smtClean="0"/>
              <a:t>10.09.2015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A677B-1BD9-4408-A5BA-B1F4D2ED12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57984-43B5-49D7-A1C3-90C37FFD3338}" type="datetimeFigureOut">
              <a:rPr lang="ru-RU" smtClean="0"/>
              <a:t>10.09.2015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A677B-1BD9-4408-A5BA-B1F4D2ED12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57984-43B5-49D7-A1C3-90C37FFD3338}" type="datetimeFigureOut">
              <a:rPr lang="ru-RU" smtClean="0"/>
              <a:t>10.09.2015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A677B-1BD9-4408-A5BA-B1F4D2ED12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57984-43B5-49D7-A1C3-90C37FFD3338}" type="datetimeFigureOut">
              <a:rPr lang="ru-RU" smtClean="0"/>
              <a:t>10.09.2015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A677B-1BD9-4408-A5BA-B1F4D2ED12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57984-43B5-49D7-A1C3-90C37FFD3338}" type="datetimeFigureOut">
              <a:rPr lang="ru-RU" smtClean="0"/>
              <a:t>10.09.2015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677B-1BD9-4408-A5BA-B1F4D2ED12F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/>
          <a:srcRect l="18883" r="532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3857628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 l="20312" r="4687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57158" y="1071546"/>
            <a:ext cx="3971924" cy="2928958"/>
          </a:xfrm>
        </p:spPr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3.jpg"/>
          <p:cNvPicPr>
            <a:picLocks noGrp="1" noChangeAspect="1"/>
          </p:cNvPicPr>
          <p:nvPr>
            <p:ph idx="1"/>
          </p:nvPr>
        </p:nvPicPr>
        <p:blipFill>
          <a:blip r:embed="rId2"/>
          <a:srcRect l="24154" r="10690" b="21814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857752" y="285728"/>
            <a:ext cx="3829048" cy="1131910"/>
          </a:xfrm>
        </p:spPr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5-конечная звезда 5"/>
          <p:cNvSpPr/>
          <p:nvPr/>
        </p:nvSpPr>
        <p:spPr>
          <a:xfrm rot="19836624">
            <a:off x="1347632" y="99877"/>
            <a:ext cx="508006" cy="385006"/>
          </a:xfrm>
          <a:prstGeom prst="star5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 rot="2422626">
            <a:off x="8117185" y="141837"/>
            <a:ext cx="658834" cy="600878"/>
          </a:xfrm>
          <a:prstGeom prst="star5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/>
          <a:srcRect l="11409" r="2685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Валерий Устинов</dc:creator>
  <cp:lastModifiedBy>Валерий Устинов</cp:lastModifiedBy>
  <cp:revision>2</cp:revision>
  <dcterms:created xsi:type="dcterms:W3CDTF">2015-09-10T07:55:26Z</dcterms:created>
  <dcterms:modified xsi:type="dcterms:W3CDTF">2015-09-10T08:09:14Z</dcterms:modified>
</cp:coreProperties>
</file>