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2" descr="80313256_tolstoy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EA"/>
              </a:clrFrom>
              <a:clrTo>
                <a:srgbClr val="FFFFE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313"/>
            <a:ext cx="19050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3" descr="1550_bibliothek.jpg"/>
          <p:cNvPicPr>
            <a:picLocks noChangeAspect="1"/>
          </p:cNvPicPr>
          <p:nvPr/>
        </p:nvPicPr>
        <p:blipFill>
          <a:blip r:embed="rId3"/>
          <a:srcRect t="69801"/>
          <a:stretch>
            <a:fillRect/>
          </a:stretch>
        </p:blipFill>
        <p:spPr bwMode="auto">
          <a:xfrm>
            <a:off x="0" y="5986463"/>
            <a:ext cx="914400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4" descr="64423182_miscellaneous_3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43850" y="0"/>
            <a:ext cx="12001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5929313"/>
            <a:ext cx="1204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C00000"/>
                </a:solidFill>
                <a:latin typeface="+mn-lt"/>
              </a:rPr>
              <a:t>http://ku4mina.ucoz.ru/</a:t>
            </a:r>
            <a:endParaRPr lang="ru-RU" sz="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Lucida Console" pitchFamily="49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155D3-914D-4CD1-B553-FC419D8BD043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4BE4C-A105-4AF3-8B62-C61117406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F942E-B794-4C0E-8E59-0013BF729DEF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B24B4-6E9B-4A79-8FB7-DDA72460E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8B3D2-7496-4D9D-901E-563F707E458B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057AA-F5C4-4422-A4EA-28589C2CD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2" descr="1550_bibliothek.jpg"/>
          <p:cNvPicPr>
            <a:picLocks noChangeAspect="1"/>
          </p:cNvPicPr>
          <p:nvPr/>
        </p:nvPicPr>
        <p:blipFill>
          <a:blip r:embed="rId2"/>
          <a:srcRect t="69801"/>
          <a:stretch>
            <a:fillRect/>
          </a:stretch>
        </p:blipFill>
        <p:spPr bwMode="auto">
          <a:xfrm>
            <a:off x="0" y="6143625"/>
            <a:ext cx="9144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3" descr="1550_bibliothek.jpg"/>
          <p:cNvPicPr>
            <a:picLocks noChangeAspect="1"/>
          </p:cNvPicPr>
          <p:nvPr/>
        </p:nvPicPr>
        <p:blipFill>
          <a:blip r:embed="rId2"/>
          <a:srcRect t="69801"/>
          <a:stretch>
            <a:fillRect/>
          </a:stretch>
        </p:blipFill>
        <p:spPr bwMode="auto">
          <a:xfrm>
            <a:off x="0" y="0"/>
            <a:ext cx="91440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6070600"/>
            <a:ext cx="1204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C00000"/>
                </a:solidFill>
                <a:latin typeface="+mn-lt"/>
              </a:rPr>
              <a:t>http://ku4mina.ucoz.ru/</a:t>
            </a:r>
            <a:endParaRPr lang="ru-RU" sz="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AFFB9-1629-421D-A0AD-D43E99A2B400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7C4F8-C364-4F02-8618-7F68C4167C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BA809-7C2C-44F8-BE86-FE79C64C9D6D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45D3C-96FA-41F8-A44F-26AD6DEAF3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2" descr="64423182_miscellaneous_3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43850" y="0"/>
            <a:ext cx="12001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3" descr="1550_bibliothek.jpg"/>
          <p:cNvPicPr>
            <a:picLocks noChangeAspect="1"/>
          </p:cNvPicPr>
          <p:nvPr/>
        </p:nvPicPr>
        <p:blipFill>
          <a:blip r:embed="rId3"/>
          <a:srcRect t="69801"/>
          <a:stretch>
            <a:fillRect/>
          </a:stretch>
        </p:blipFill>
        <p:spPr bwMode="auto">
          <a:xfrm>
            <a:off x="0" y="5986463"/>
            <a:ext cx="914400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5929313"/>
            <a:ext cx="1204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C00000"/>
                </a:solidFill>
                <a:latin typeface="+mn-lt"/>
              </a:rPr>
              <a:t>http://ku4mina.ucoz.ru/</a:t>
            </a:r>
            <a:endParaRPr lang="ru-RU" sz="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509A1-F347-4E53-B6E6-34C02F9D7235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F9795-7674-4CC9-9623-A7F0920E0B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12" descr="1550_bibliothek.jpg"/>
          <p:cNvPicPr>
            <a:picLocks noChangeAspect="1"/>
          </p:cNvPicPr>
          <p:nvPr/>
        </p:nvPicPr>
        <p:blipFill>
          <a:blip r:embed="rId2"/>
          <a:srcRect t="69801"/>
          <a:stretch>
            <a:fillRect/>
          </a:stretch>
        </p:blipFill>
        <p:spPr bwMode="auto">
          <a:xfrm>
            <a:off x="0" y="5986463"/>
            <a:ext cx="914400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5929313"/>
            <a:ext cx="1204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C00000"/>
                </a:solidFill>
                <a:latin typeface="+mn-lt"/>
              </a:rPr>
              <a:t>http://ku4mina.ucoz.ru/</a:t>
            </a:r>
            <a:endParaRPr lang="ru-RU" sz="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C8F33-58C8-43A2-AE98-C043B3EC4B07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39088-2342-48D3-9398-539717E8B8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6E1EC-9A9D-4FE3-88C6-69CF9FE798CE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ECAAA-A685-4587-9EE0-D11942A48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67741-CA3B-4A2E-8102-C5947DF0DBC1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B3004-5CF9-491D-840C-720C79BB5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2" descr="1550_bibliothek.jpg"/>
          <p:cNvPicPr>
            <a:picLocks noChangeAspect="1"/>
          </p:cNvPicPr>
          <p:nvPr/>
        </p:nvPicPr>
        <p:blipFill>
          <a:blip r:embed="rId2"/>
          <a:srcRect t="69801"/>
          <a:stretch>
            <a:fillRect/>
          </a:stretch>
        </p:blipFill>
        <p:spPr bwMode="auto">
          <a:xfrm>
            <a:off x="0" y="5986463"/>
            <a:ext cx="914400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5929313"/>
            <a:ext cx="1204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C00000"/>
                </a:solidFill>
                <a:latin typeface="+mn-lt"/>
              </a:rPr>
              <a:t>http://ku4mina.ucoz.ru/</a:t>
            </a:r>
            <a:endParaRPr lang="ru-RU" sz="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AB53C-4411-4EB4-BE1C-677C95AD833C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7003D-B5A0-4FCD-A399-EFEE194CE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60C82-240F-48AA-8E2E-9D7CED43074B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DFFC-E127-4E31-AB18-93ED7E644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0" descr="1550_bibliothek.jpg"/>
          <p:cNvPicPr>
            <a:picLocks noChangeAspect="1"/>
          </p:cNvPicPr>
          <p:nvPr/>
        </p:nvPicPr>
        <p:blipFill>
          <a:blip r:embed="rId14"/>
          <a:srcRect t="69801"/>
          <a:stretch>
            <a:fillRect/>
          </a:stretch>
        </p:blipFill>
        <p:spPr bwMode="auto">
          <a:xfrm>
            <a:off x="0" y="5986463"/>
            <a:ext cx="9144000" cy="87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8" descr="book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10388" y="5440363"/>
            <a:ext cx="2233612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Рисунок 7" descr="64423182_miscellaneous_31.gif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943850" y="0"/>
            <a:ext cx="12001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0CEB64-D0A9-42C1-8957-E72D7F72F9DB}" type="datetimeFigureOut">
              <a:rPr lang="ru-RU"/>
              <a:pPr>
                <a:defRPr/>
              </a:pPr>
              <a:t>17.09.2015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BE03E5-B138-4FFA-BEFF-E9EAC6CC8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5929313"/>
            <a:ext cx="1204913" cy="21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solidFill>
                  <a:srgbClr val="C00000"/>
                </a:solidFill>
                <a:latin typeface="+mn-lt"/>
              </a:rPr>
              <a:t>http://ku4mina.ucoz.ru/</a:t>
            </a:r>
            <a:endParaRPr lang="ru-RU" sz="800" dirty="0">
              <a:solidFill>
                <a:srgbClr val="C00000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65" r:id="rId3"/>
    <p:sldLayoutId id="2147483673" r:id="rId4"/>
    <p:sldLayoutId id="2147483674" r:id="rId5"/>
    <p:sldLayoutId id="2147483666" r:id="rId6"/>
    <p:sldLayoutId id="2147483667" r:id="rId7"/>
    <p:sldLayoutId id="2147483675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Название презентации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19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19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73f988fe6df8ae7d8013c6fd66a1c042d9bb9d"/>
</p:tagLst>
</file>

<file path=ppt/theme/theme1.xml><?xml version="1.0" encoding="utf-8"?>
<a:theme xmlns:a="http://schemas.openxmlformats.org/drawingml/2006/main" name="Литератур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Литература3</Template>
  <TotalTime>1</TotalTime>
  <Words>2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Calibri</vt:lpstr>
      <vt:lpstr>Arial</vt:lpstr>
      <vt:lpstr>Lucida Console</vt:lpstr>
      <vt:lpstr>Lucida Sans</vt:lpstr>
      <vt:lpstr>Литература3</vt:lpstr>
      <vt:lpstr>Название презентации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Валерий Устинов</dc:creator>
  <cp:lastModifiedBy>Валерий Устинов</cp:lastModifiedBy>
  <cp:revision>1</cp:revision>
  <dcterms:created xsi:type="dcterms:W3CDTF">2015-09-17T12:17:12Z</dcterms:created>
  <dcterms:modified xsi:type="dcterms:W3CDTF">2015-09-17T12:18:19Z</dcterms:modified>
</cp:coreProperties>
</file>