
<file path=[Content_Types].xml><?xml version="1.0" encoding="utf-8"?>
<Types xmlns="http://schemas.openxmlformats.org/package/2006/content-types"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_rels/slideMaster1.xml.rels" ContentType="application/vnd.openxmlformats-package.relationships+xml"/>
  <Override PartName="/ppt/slideMasters/_rels/slideMaster2.xml.rels" ContentType="application/vnd.openxmlformats-package.relationships+xml"/>
  <Override PartName="/ppt/slideMasters/_rels/slideMaster3.xml.rels" ContentType="application/vnd.openxmlformats-package.relationship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media/image1.jpeg" ContentType="image/jpeg"/>
  <Override PartName="/ppt/media/image2.jpeg" ContentType="image/jpeg"/>
  <Override PartName="/ppt/media/image5.png" ContentType="image/png"/>
  <Override PartName="/ppt/media/image3.jpeg" ContentType="image/jpeg"/>
  <Override PartName="/ppt/media/image4.jpeg" ContentType="image/jpeg"/>
  <Override PartName="/ppt/media/image6.jpeg" ContentType="image/jpeg"/>
  <Override PartName="/ppt/media/image7.jpeg" ContentType="image/jpeg"/>
  <Override PartName="/ppt/slideLayouts/slideLayout9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_rels/slideLayout9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4.xml.rels" ContentType="application/vnd.openxmlformats-package.relationships+xml"/>
  <Override PartName="/ppt/slideLayouts/_rels/slideLayout25.xml.rels" ContentType="application/vnd.openxmlformats-package.relationships+xml"/>
  <Override PartName="/ppt/slideLayouts/_rels/slideLayout26.xml.rels" ContentType="application/vnd.openxmlformats-package.relationships+xml"/>
  <Override PartName="/ppt/slideLayouts/_rels/slideLayout27.xml.rels" ContentType="application/vnd.openxmlformats-package.relationships+xml"/>
  <Override PartName="/ppt/slideLayouts/_rels/slideLayout28.xml.rels" ContentType="application/vnd.openxmlformats-package.relationships+xml"/>
  <Override PartName="/ppt/slideLayouts/_rels/slideLayout29.xml.rels" ContentType="application/vnd.openxmlformats-package.relationships+xml"/>
  <Override PartName="/ppt/slideLayouts/_rels/slideLayout30.xml.rels" ContentType="application/vnd.openxmlformats-package.relationships+xml"/>
  <Override PartName="/ppt/slideLayouts/_rels/slideLayout31.xml.rels" ContentType="application/vnd.openxmlformats-package.relationships+xml"/>
  <Override PartName="/ppt/slideLayouts/_rels/slideLayout32.xml.rels" ContentType="application/vnd.openxmlformats-package.relationships+xml"/>
  <Override PartName="/ppt/slideLayouts/_rels/slideLayout33.xml.rels" ContentType="application/vnd.openxmlformats-package.relationships+xml"/>
  <Override PartName="/ppt/slideLayouts/_rels/slideLayout34.xml.rels" ContentType="application/vnd.openxmlformats-package.relationships+xml"/>
  <Override PartName="/ppt/slideLayouts/_rels/slideLayout35.xml.rels" ContentType="application/vnd.openxmlformats-package.relationships+xml"/>
  <Override PartName="/ppt/slideLayouts/_rels/slideLayout36.xml.rels" ContentType="application/vnd.openxmlformats-package.relationships+xml"/>
  <Override PartName="/ppt/_rels/presentation.xml.rels" ContentType="application/vnd.openxmlformats-package.relationshi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slides/_rels/slide3.xml.rels" ContentType="application/vnd.openxmlformats-package.relationships+xml"/>
  <Override PartName="/ppt/slides/_rels/slide4.xml.rels" ContentType="application/vnd.openxmlformats-package.relationships+xml"/>
  <Override PartName="/ppt/slides/slide4.xml" ContentType="application/vnd.openxmlformats-officedocument.presentationml.slide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  <p:sldMasterId id="2147483674" r:id="rId4"/>
  </p:sldMasterIdLst>
  <p:sldIdLst>
    <p:sldId id="256" r:id="rId5"/>
    <p:sldId id="257" r:id="rId6"/>
    <p:sldId id="258" r:id="rId7"/>
    <p:sldId id="259" r:id="rId8"/>
  </p:sldIdLst>
  <p:sldSz cx="9144000" cy="6858000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Master" Target="slideMasters/slideMaster3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7" name="PlaceHolder 4"/>
          <p:cNvSpPr>
            <a:spLocks noGrp="1"/>
          </p:cNvSpPr>
          <p:nvPr>
            <p:ph type="body"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8" name="PlaceHolder 5"/>
          <p:cNvSpPr>
            <a:spLocks noGrp="1"/>
          </p:cNvSpPr>
          <p:nvPr>
            <p:ph type="body"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9" name="PlaceHolder 6"/>
          <p:cNvSpPr>
            <a:spLocks noGrp="1"/>
          </p:cNvSpPr>
          <p:nvPr>
            <p:ph type="body"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0" name="PlaceHolder 7"/>
          <p:cNvSpPr>
            <a:spLocks noGrp="1"/>
          </p:cNvSpPr>
          <p:nvPr>
            <p:ph type="body"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7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2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7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8" name="PlaceHolder 4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1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2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5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6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9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2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3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4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7" name="PlaceHolder 3"/>
          <p:cNvSpPr>
            <a:spLocks noGrp="1"/>
          </p:cNvSpPr>
          <p:nvPr>
            <p:ph type="body"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8" name="PlaceHolder 4"/>
          <p:cNvSpPr>
            <a:spLocks noGrp="1"/>
          </p:cNvSpPr>
          <p:nvPr>
            <p:ph type="body"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9" name="PlaceHolder 5"/>
          <p:cNvSpPr>
            <a:spLocks noGrp="1"/>
          </p:cNvSpPr>
          <p:nvPr>
            <p:ph type="body"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0" name="PlaceHolder 6"/>
          <p:cNvSpPr>
            <a:spLocks noGrp="1"/>
          </p:cNvSpPr>
          <p:nvPr>
            <p:ph type="body"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1" name="PlaceHolder 7"/>
          <p:cNvSpPr>
            <a:spLocks noGrp="1"/>
          </p:cNvSpPr>
          <p:nvPr>
            <p:ph type="body"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2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2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8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2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3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2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3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3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8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9" name="PlaceHolder 4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3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2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3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3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6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7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3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0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3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3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4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5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3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8" name="PlaceHolder 3"/>
          <p:cNvSpPr>
            <a:spLocks noGrp="1"/>
          </p:cNvSpPr>
          <p:nvPr>
            <p:ph type="body"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9" name="PlaceHolder 4"/>
          <p:cNvSpPr>
            <a:spLocks noGrp="1"/>
          </p:cNvSpPr>
          <p:nvPr>
            <p:ph type="body"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0" name="PlaceHolder 5"/>
          <p:cNvSpPr>
            <a:spLocks noGrp="1"/>
          </p:cNvSpPr>
          <p:nvPr>
            <p:ph type="body"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1" name="PlaceHolder 6"/>
          <p:cNvSpPr>
            <a:spLocks noGrp="1"/>
          </p:cNvSpPr>
          <p:nvPr>
            <p:ph type="body"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2" name="PlaceHolder 7"/>
          <p:cNvSpPr>
            <a:spLocks noGrp="1"/>
          </p:cNvSpPr>
          <p:nvPr>
            <p:ph type="body"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jpe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Relationship Id="rId9" Type="http://schemas.openxmlformats.org/officeDocument/2006/relationships/slideLayout" Target="../slideLayouts/slideLayout7.xml"/><Relationship Id="rId10" Type="http://schemas.openxmlformats.org/officeDocument/2006/relationships/slideLayout" Target="../slideLayouts/slideLayout8.xml"/><Relationship Id="rId11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image" Target="../media/image2.jpeg"/><Relationship Id="rId3" Type="http://schemas.openxmlformats.org/officeDocument/2006/relationships/slideLayout" Target="../slideLayouts/slideLayout13.xml"/><Relationship Id="rId4" Type="http://schemas.openxmlformats.org/officeDocument/2006/relationships/slideLayout" Target="../slideLayouts/slideLayout14.xml"/><Relationship Id="rId5" Type="http://schemas.openxmlformats.org/officeDocument/2006/relationships/slideLayout" Target="../slideLayouts/slideLayout15.xml"/><Relationship Id="rId6" Type="http://schemas.openxmlformats.org/officeDocument/2006/relationships/slideLayout" Target="../slideLayouts/slideLayout16.xml"/><Relationship Id="rId7" Type="http://schemas.openxmlformats.org/officeDocument/2006/relationships/slideLayout" Target="../slideLayouts/slideLayout17.xml"/><Relationship Id="rId8" Type="http://schemas.openxmlformats.org/officeDocument/2006/relationships/slideLayout" Target="../slideLayouts/slideLayout18.xml"/><Relationship Id="rId9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2.xml"/><Relationship Id="rId13" Type="http://schemas.openxmlformats.org/officeDocument/2006/relationships/slideLayout" Target="../slideLayouts/slideLayout23.xml"/><Relationship Id="rId14" Type="http://schemas.openxmlformats.org/officeDocument/2006/relationships/slideLayout" Target="../slideLayouts/slideLayout24.xml"/>
</Relationships>
</file>

<file path=ppt/slideMasters/_rels/slideMaster3.xml.rels><?xml version="1.0" encoding="UTF-8"?>
<Relationships xmlns="http://schemas.openxmlformats.org/package/2006/relationships"><Relationship Id="rId1" Type="http://schemas.openxmlformats.org/officeDocument/2006/relationships/theme" Target="../theme/theme3.xml"/><Relationship Id="rId2" Type="http://schemas.openxmlformats.org/officeDocument/2006/relationships/image" Target="../media/image3.jpeg"/><Relationship Id="rId3" Type="http://schemas.openxmlformats.org/officeDocument/2006/relationships/slideLayout" Target="../slideLayouts/slideLayout25.xml"/><Relationship Id="rId4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7.xml"/><Relationship Id="rId6" Type="http://schemas.openxmlformats.org/officeDocument/2006/relationships/slideLayout" Target="../slideLayouts/slideLayout28.xml"/><Relationship Id="rId7" Type="http://schemas.openxmlformats.org/officeDocument/2006/relationships/slideLayout" Target="../slideLayouts/slideLayout29.xml"/><Relationship Id="rId8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2.xml"/><Relationship Id="rId11" Type="http://schemas.openxmlformats.org/officeDocument/2006/relationships/slideLayout" Target="../slideLayouts/slideLayout33.xml"/><Relationship Id="rId12" Type="http://schemas.openxmlformats.org/officeDocument/2006/relationships/slideLayout" Target="../slideLayouts/slideLayout34.xml"/><Relationship Id="rId13" Type="http://schemas.openxmlformats.org/officeDocument/2006/relationships/slideLayout" Target="../slideLayouts/slideLayout35.xml"/><Relationship Id="rId14" Type="http://schemas.openxmlformats.org/officeDocument/2006/relationships/slideLayout" Target="../slideLayouts/slideLayout36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>
          <a:blip r:embed="rId2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dt"/>
          </p:nvPr>
        </p:nvSpPr>
        <p:spPr>
          <a:xfrm>
            <a:off x="457200" y="6356520"/>
            <a:ext cx="2133360" cy="364680"/>
          </a:xfrm>
          <a:prstGeom prst="rect">
            <a:avLst/>
          </a:prstGeom>
        </p:spPr>
        <p:txBody>
          <a:bodyPr anchor="ctr"/>
          <a:p>
            <a:pPr>
              <a:lnSpc>
                <a:spcPct val="100000"/>
              </a:lnSpc>
            </a:pPr>
            <a:fld id="{0A438C39-47F2-4F23-94C3-4E64ED43DA78}" type="datetime">
              <a:rPr b="0" lang="en-US" sz="1200" spc="-1" strike="noStrike">
                <a:solidFill>
                  <a:srgbClr val="8b8b8b"/>
                </a:solidFill>
                <a:latin typeface="Calibri"/>
              </a:rPr>
              <a:t>7/28/19</a:t>
            </a:fld>
            <a:endParaRPr b="0" lang="en-US" sz="1200" spc="-1" strike="noStrike">
              <a:latin typeface="Times New Roman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ftr"/>
          </p:nvPr>
        </p:nvSpPr>
        <p:spPr>
          <a:xfrm>
            <a:off x="3124080" y="6356520"/>
            <a:ext cx="2895120" cy="364680"/>
          </a:xfrm>
          <a:prstGeom prst="rect">
            <a:avLst/>
          </a:prstGeom>
        </p:spPr>
        <p:txBody>
          <a:bodyPr anchor="ctr"/>
          <a:p>
            <a:endParaRPr b="0" lang="en-US" sz="2400" spc="-1" strike="noStrike">
              <a:latin typeface="Times New Roman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sldNum"/>
          </p:nvPr>
        </p:nvSpPr>
        <p:spPr>
          <a:xfrm>
            <a:off x="6553080" y="6356520"/>
            <a:ext cx="2133360" cy="364680"/>
          </a:xfrm>
          <a:prstGeom prst="rect">
            <a:avLst/>
          </a:prstGeom>
        </p:spPr>
        <p:txBody>
          <a:bodyPr anchor="ctr"/>
          <a:p>
            <a:pPr algn="r">
              <a:lnSpc>
                <a:spcPct val="100000"/>
              </a:lnSpc>
            </a:pPr>
            <a:fld id="{782B9030-18AC-46DC-8620-66614DAE78DD}" type="slidenum">
              <a:rPr b="0" lang="en-US" sz="1200" spc="-1" strike="noStrike">
                <a:solidFill>
                  <a:srgbClr val="8b8b8b"/>
                </a:solidFill>
                <a:latin typeface="Calibri"/>
              </a:rPr>
              <a:t>&lt;номер&gt;</a:t>
            </a:fld>
            <a:endParaRPr b="0" lang="en-US" sz="1200" spc="-1" strike="noStrike">
              <a:latin typeface="Times New Roman"/>
            </a:endParaRPr>
          </a:p>
        </p:txBody>
      </p:sp>
      <p:sp>
        <p:nvSpPr>
          <p:cNvPr id="3" name="PlaceHolder 4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r>
              <a:rPr b="0" lang="ru-RU" sz="1800" spc="-1" strike="noStrike">
                <a:solidFill>
                  <a:srgbClr val="000000"/>
                </a:solidFill>
                <a:latin typeface="Calibri"/>
              </a:rPr>
              <a:t>Для правки текста заголовка щёлкните мышью</a:t>
            </a: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" name="PlaceHolder 5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3200" spc="-1" strike="noStrike">
                <a:solidFill>
                  <a:srgbClr val="000000"/>
                </a:solidFill>
                <a:latin typeface="Calibri"/>
              </a:rPr>
              <a:t>Для правки структуры щёлкните мышью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400" spc="-1" strike="noStrike">
                <a:solidFill>
                  <a:srgbClr val="000000"/>
                </a:solidFill>
                <a:latin typeface="Calibri"/>
              </a:rPr>
              <a:t>Второй уровень структуры</a:t>
            </a:r>
            <a:endParaRPr b="0" lang="ru-RU" sz="2400" spc="-1" strike="noStrike">
              <a:solidFill>
                <a:srgbClr val="000000"/>
              </a:solidFill>
              <a:latin typeface="Calibri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latin typeface="Calibri"/>
              </a:rPr>
              <a:t>Третий уровень структуры</a:t>
            </a:r>
            <a:endParaRPr b="0" lang="ru-RU" sz="2000" spc="-1" strike="noStrike">
              <a:solidFill>
                <a:srgbClr val="000000"/>
              </a:solidFill>
              <a:latin typeface="Calibri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000" spc="-1" strike="noStrike">
                <a:solidFill>
                  <a:srgbClr val="000000"/>
                </a:solidFill>
                <a:latin typeface="Calibri"/>
              </a:rPr>
              <a:t>Четвёртый уровень структуры</a:t>
            </a:r>
            <a:endParaRPr b="0" lang="ru-RU" sz="2000" spc="-1" strike="noStrike">
              <a:solidFill>
                <a:srgbClr val="000000"/>
              </a:solidFill>
              <a:latin typeface="Calibri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latin typeface="Calibri"/>
              </a:rPr>
              <a:t>Пятый уровень структуры</a:t>
            </a:r>
            <a:endParaRPr b="0" lang="ru-RU" sz="2000" spc="-1" strike="noStrike">
              <a:solidFill>
                <a:srgbClr val="000000"/>
              </a:solidFill>
              <a:latin typeface="Calibri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latin typeface="Calibri"/>
              </a:rPr>
              <a:t>Шестой уровень структуры</a:t>
            </a:r>
            <a:endParaRPr b="0" lang="ru-RU" sz="2000" spc="-1" strike="noStrike">
              <a:solidFill>
                <a:srgbClr val="000000"/>
              </a:solidFill>
              <a:latin typeface="Calibri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latin typeface="Calibri"/>
              </a:rPr>
              <a:t>Седьмой уровень структуры</a:t>
            </a:r>
            <a:endParaRPr b="0" lang="ru-RU" sz="20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>
          <a:blip r:embed="rId2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anchor="ctr"/>
          <a:p>
            <a:pPr algn="ctr">
              <a:lnSpc>
                <a:spcPct val="100000"/>
              </a:lnSpc>
            </a:pPr>
            <a:r>
              <a:rPr b="0" lang="ru-RU" sz="4400" spc="-1" strike="noStrike">
                <a:solidFill>
                  <a:srgbClr val="000000"/>
                </a:solidFill>
                <a:latin typeface="Calibri"/>
              </a:rPr>
              <a:t>Образец заголовка</a:t>
            </a:r>
            <a:endParaRPr b="0" lang="ru-RU" sz="4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2" name="PlaceHolder 2"/>
          <p:cNvSpPr>
            <a:spLocks noGrp="1"/>
          </p:cNvSpPr>
          <p:nvPr>
            <p:ph type="dt"/>
          </p:nvPr>
        </p:nvSpPr>
        <p:spPr>
          <a:xfrm>
            <a:off x="457200" y="6356520"/>
            <a:ext cx="2133360" cy="364680"/>
          </a:xfrm>
          <a:prstGeom prst="rect">
            <a:avLst/>
          </a:prstGeom>
        </p:spPr>
        <p:txBody>
          <a:bodyPr anchor="ctr"/>
          <a:p>
            <a:pPr>
              <a:lnSpc>
                <a:spcPct val="100000"/>
              </a:lnSpc>
            </a:pPr>
            <a:fld id="{9B851117-DCC9-4688-A37B-9B9A44FC98D6}" type="datetime">
              <a:rPr b="0" lang="en-US" sz="1200" spc="-1" strike="noStrike">
                <a:solidFill>
                  <a:srgbClr val="8b8b8b"/>
                </a:solidFill>
                <a:latin typeface="Calibri"/>
              </a:rPr>
              <a:t>7/28/19</a:t>
            </a:fld>
            <a:endParaRPr b="0" lang="en-US" sz="1200" spc="-1" strike="noStrike">
              <a:latin typeface="Times New Roman"/>
            </a:endParaRPr>
          </a:p>
        </p:txBody>
      </p:sp>
      <p:sp>
        <p:nvSpPr>
          <p:cNvPr id="43" name="PlaceHolder 3"/>
          <p:cNvSpPr>
            <a:spLocks noGrp="1"/>
          </p:cNvSpPr>
          <p:nvPr>
            <p:ph type="ftr"/>
          </p:nvPr>
        </p:nvSpPr>
        <p:spPr>
          <a:xfrm>
            <a:off x="3124080" y="6356520"/>
            <a:ext cx="2895120" cy="364680"/>
          </a:xfrm>
          <a:prstGeom prst="rect">
            <a:avLst/>
          </a:prstGeom>
        </p:spPr>
        <p:txBody>
          <a:bodyPr anchor="ctr"/>
          <a:p>
            <a:endParaRPr b="0" lang="en-US" sz="2400" spc="-1" strike="noStrike">
              <a:latin typeface="Times New Roman"/>
            </a:endParaRPr>
          </a:p>
        </p:txBody>
      </p:sp>
      <p:sp>
        <p:nvSpPr>
          <p:cNvPr id="44" name="PlaceHolder 4"/>
          <p:cNvSpPr>
            <a:spLocks noGrp="1"/>
          </p:cNvSpPr>
          <p:nvPr>
            <p:ph type="sldNum"/>
          </p:nvPr>
        </p:nvSpPr>
        <p:spPr>
          <a:xfrm>
            <a:off x="6553080" y="6356520"/>
            <a:ext cx="2133360" cy="364680"/>
          </a:xfrm>
          <a:prstGeom prst="rect">
            <a:avLst/>
          </a:prstGeom>
        </p:spPr>
        <p:txBody>
          <a:bodyPr anchor="ctr"/>
          <a:p>
            <a:pPr algn="r">
              <a:lnSpc>
                <a:spcPct val="100000"/>
              </a:lnSpc>
            </a:pPr>
            <a:fld id="{4DF9677E-8F67-4C96-9490-CBC4DA6DC7BC}" type="slidenum">
              <a:rPr b="0" lang="en-US" sz="1200" spc="-1" strike="noStrike">
                <a:solidFill>
                  <a:srgbClr val="8b8b8b"/>
                </a:solidFill>
                <a:latin typeface="Calibri"/>
              </a:rPr>
              <a:t>&lt;номер&gt;</a:t>
            </a:fld>
            <a:endParaRPr b="0" lang="en-US" sz="1200" spc="-1" strike="noStrike">
              <a:latin typeface="Times New Roman"/>
            </a:endParaRPr>
          </a:p>
        </p:txBody>
      </p:sp>
      <p:sp>
        <p:nvSpPr>
          <p:cNvPr id="45" name="PlaceHolder 5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3200" spc="-1" strike="noStrike">
                <a:solidFill>
                  <a:srgbClr val="000000"/>
                </a:solidFill>
                <a:latin typeface="Calibri"/>
              </a:rPr>
              <a:t>Для правки структуры щёлкните мышью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400" spc="-1" strike="noStrike">
                <a:solidFill>
                  <a:srgbClr val="000000"/>
                </a:solidFill>
                <a:latin typeface="Calibri"/>
              </a:rPr>
              <a:t>Второй уровень структуры</a:t>
            </a:r>
            <a:endParaRPr b="0" lang="ru-RU" sz="2400" spc="-1" strike="noStrike">
              <a:solidFill>
                <a:srgbClr val="000000"/>
              </a:solidFill>
              <a:latin typeface="Calibri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latin typeface="Calibri"/>
              </a:rPr>
              <a:t>Третий уровень структуры</a:t>
            </a:r>
            <a:endParaRPr b="0" lang="ru-RU" sz="2000" spc="-1" strike="noStrike">
              <a:solidFill>
                <a:srgbClr val="000000"/>
              </a:solidFill>
              <a:latin typeface="Calibri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000" spc="-1" strike="noStrike">
                <a:solidFill>
                  <a:srgbClr val="000000"/>
                </a:solidFill>
                <a:latin typeface="Calibri"/>
              </a:rPr>
              <a:t>Четвёртый уровень структуры</a:t>
            </a:r>
            <a:endParaRPr b="0" lang="ru-RU" sz="2000" spc="-1" strike="noStrike">
              <a:solidFill>
                <a:srgbClr val="000000"/>
              </a:solidFill>
              <a:latin typeface="Calibri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latin typeface="Calibri"/>
              </a:rPr>
              <a:t>Пятый уровень структуры</a:t>
            </a:r>
            <a:endParaRPr b="0" lang="ru-RU" sz="2000" spc="-1" strike="noStrike">
              <a:solidFill>
                <a:srgbClr val="000000"/>
              </a:solidFill>
              <a:latin typeface="Calibri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latin typeface="Calibri"/>
              </a:rPr>
              <a:t>Шестой уровень структуры</a:t>
            </a:r>
            <a:endParaRPr b="0" lang="ru-RU" sz="2000" spc="-1" strike="noStrike">
              <a:solidFill>
                <a:srgbClr val="000000"/>
              </a:solidFill>
              <a:latin typeface="Calibri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latin typeface="Calibri"/>
              </a:rPr>
              <a:t>Седьмой уровень структуры</a:t>
            </a:r>
            <a:endParaRPr b="0" lang="ru-RU" sz="20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  <p:sldLayoutId id="2147483672" r:id="rId13"/>
    <p:sldLayoutId id="2147483673" r:id="rId14"/>
  </p:sldLayoutIdLst>
</p:sldMaster>
</file>

<file path=ppt/slideMasters/slideMaster3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>
          <a:blip r:embed="rId2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anchor="ctr"/>
          <a:p>
            <a:pPr algn="ctr">
              <a:lnSpc>
                <a:spcPct val="100000"/>
              </a:lnSpc>
            </a:pPr>
            <a:r>
              <a:rPr b="0" lang="ru-RU" sz="4400" spc="-1" strike="noStrike">
                <a:solidFill>
                  <a:srgbClr val="000000"/>
                </a:solidFill>
                <a:latin typeface="Calibri"/>
              </a:rPr>
              <a:t>Образец заголовка</a:t>
            </a:r>
            <a:endParaRPr b="0" lang="ru-RU" sz="4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3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/>
          <a:p>
            <a:pPr marL="343080" indent="-34272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ru-RU" sz="3200" spc="-1" strike="noStrike">
                <a:solidFill>
                  <a:srgbClr val="000000"/>
                </a:solidFill>
                <a:latin typeface="Calibri"/>
              </a:rPr>
              <a:t>Образец текста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 lvl="1" marL="743040" indent="-28548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–"/>
            </a:pPr>
            <a:r>
              <a:rPr b="0" lang="ru-RU" sz="2800" spc="-1" strike="noStrike">
                <a:solidFill>
                  <a:srgbClr val="000000"/>
                </a:solidFill>
                <a:latin typeface="Calibri"/>
              </a:rPr>
              <a:t>Второй уровень</a:t>
            </a:r>
            <a:endParaRPr b="0" lang="ru-RU" sz="28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ru-RU" sz="2400" spc="-1" strike="noStrike">
                <a:solidFill>
                  <a:srgbClr val="000000"/>
                </a:solidFill>
                <a:latin typeface="Calibri"/>
              </a:rPr>
              <a:t>Третий уровень</a:t>
            </a:r>
            <a:endParaRPr b="0" lang="ru-RU" sz="24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–"/>
            </a:pPr>
            <a:r>
              <a:rPr b="0" lang="ru-RU" sz="2000" spc="-1" strike="noStrike">
                <a:solidFill>
                  <a:srgbClr val="000000"/>
                </a:solidFill>
                <a:latin typeface="Calibri"/>
              </a:rPr>
              <a:t>Четвертый уровень</a:t>
            </a:r>
            <a:endParaRPr b="0" lang="ru-RU" sz="2000" spc="-1" strike="noStrike">
              <a:solidFill>
                <a:srgbClr val="000000"/>
              </a:solidFill>
              <a:latin typeface="Calibri"/>
            </a:endParaRPr>
          </a:p>
          <a:p>
            <a:pPr lvl="4" marL="2057400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»"/>
            </a:pPr>
            <a:r>
              <a:rPr b="0" lang="ru-RU" sz="2000" spc="-1" strike="noStrike">
                <a:solidFill>
                  <a:srgbClr val="000000"/>
                </a:solidFill>
                <a:latin typeface="Calibri"/>
              </a:rPr>
              <a:t>Пятый уровень</a:t>
            </a:r>
            <a:endParaRPr b="0" lang="ru-RU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4" name="PlaceHolder 3"/>
          <p:cNvSpPr>
            <a:spLocks noGrp="1"/>
          </p:cNvSpPr>
          <p:nvPr>
            <p:ph type="dt"/>
          </p:nvPr>
        </p:nvSpPr>
        <p:spPr>
          <a:xfrm>
            <a:off x="457200" y="6356520"/>
            <a:ext cx="2133360" cy="364680"/>
          </a:xfrm>
          <a:prstGeom prst="rect">
            <a:avLst/>
          </a:prstGeom>
        </p:spPr>
        <p:txBody>
          <a:bodyPr anchor="ctr"/>
          <a:p>
            <a:pPr>
              <a:lnSpc>
                <a:spcPct val="100000"/>
              </a:lnSpc>
            </a:pPr>
            <a:fld id="{7B858218-C4AB-42C7-BB18-27061612728B}" type="datetime">
              <a:rPr b="0" lang="en-US" sz="1200" spc="-1" strike="noStrike">
                <a:solidFill>
                  <a:srgbClr val="8b8b8b"/>
                </a:solidFill>
                <a:latin typeface="Calibri"/>
              </a:rPr>
              <a:t>7/28/19</a:t>
            </a:fld>
            <a:endParaRPr b="0" lang="en-US" sz="1200" spc="-1" strike="noStrike">
              <a:latin typeface="Times New Roman"/>
            </a:endParaRPr>
          </a:p>
        </p:txBody>
      </p:sp>
      <p:sp>
        <p:nvSpPr>
          <p:cNvPr id="85" name="PlaceHolder 4"/>
          <p:cNvSpPr>
            <a:spLocks noGrp="1"/>
          </p:cNvSpPr>
          <p:nvPr>
            <p:ph type="ftr"/>
          </p:nvPr>
        </p:nvSpPr>
        <p:spPr>
          <a:xfrm>
            <a:off x="3124080" y="6356520"/>
            <a:ext cx="2895120" cy="364680"/>
          </a:xfrm>
          <a:prstGeom prst="rect">
            <a:avLst/>
          </a:prstGeom>
        </p:spPr>
        <p:txBody>
          <a:bodyPr anchor="ctr"/>
          <a:p>
            <a:endParaRPr b="0" lang="en-US" sz="2400" spc="-1" strike="noStrike">
              <a:latin typeface="Times New Roman"/>
            </a:endParaRPr>
          </a:p>
        </p:txBody>
      </p:sp>
      <p:sp>
        <p:nvSpPr>
          <p:cNvPr id="86" name="PlaceHolder 5"/>
          <p:cNvSpPr>
            <a:spLocks noGrp="1"/>
          </p:cNvSpPr>
          <p:nvPr>
            <p:ph type="sldNum"/>
          </p:nvPr>
        </p:nvSpPr>
        <p:spPr>
          <a:xfrm>
            <a:off x="6553080" y="6356520"/>
            <a:ext cx="2133360" cy="364680"/>
          </a:xfrm>
          <a:prstGeom prst="rect">
            <a:avLst/>
          </a:prstGeom>
        </p:spPr>
        <p:txBody>
          <a:bodyPr anchor="ctr"/>
          <a:p>
            <a:pPr algn="r">
              <a:lnSpc>
                <a:spcPct val="100000"/>
              </a:lnSpc>
            </a:pPr>
            <a:fld id="{C53B7F76-9942-487B-A18E-C4B59A20DB75}" type="slidenum">
              <a:rPr b="0" lang="en-US" sz="1200" spc="-1" strike="noStrike">
                <a:solidFill>
                  <a:srgbClr val="8b8b8b"/>
                </a:solidFill>
                <a:latin typeface="Calibri"/>
              </a:rPr>
              <a:t>&lt;номер&gt;</a:t>
            </a:fld>
            <a:endParaRPr b="0" lang="en-US" sz="1200" spc="-1" strike="noStrike"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4.jpeg"/><Relationship Id="rId2" Type="http://schemas.openxmlformats.org/officeDocument/2006/relationships/image" Target="../media/image5.png"/><Relationship Id="rId3" Type="http://schemas.openxmlformats.org/officeDocument/2006/relationships/slideLayout" Target="../slideLayouts/slideLayout1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6.jpeg"/><Relationship Id="rId2" Type="http://schemas.openxmlformats.org/officeDocument/2006/relationships/slideLayout" Target="../slideLayouts/slideLayout25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7.jpeg"/><Relationship Id="rId2" Type="http://schemas.openxmlformats.org/officeDocument/2006/relationships/slideLayout" Target="../slideLayouts/slideLayout1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CustomShape 1"/>
          <p:cNvSpPr/>
          <p:nvPr/>
        </p:nvSpPr>
        <p:spPr>
          <a:xfrm>
            <a:off x="642960" y="1928880"/>
            <a:ext cx="6314760" cy="14695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algn="ctr">
              <a:lnSpc>
                <a:spcPct val="100000"/>
              </a:lnSpc>
            </a:pPr>
            <a:r>
              <a:rPr b="0" lang="en-US" sz="4400" spc="-1" strike="noStrike">
                <a:solidFill>
                  <a:srgbClr val="0070c0"/>
                </a:solidFill>
                <a:latin typeface="Calibri"/>
              </a:rPr>
              <a:t>Шаблон презентации «</a:t>
            </a:r>
            <a:r>
              <a:rPr b="1" lang="en-US" sz="4400" spc="-1" strike="noStrike">
                <a:solidFill>
                  <a:srgbClr val="0070c0"/>
                </a:solidFill>
                <a:latin typeface="Calibri"/>
              </a:rPr>
              <a:t>Дорожные науки</a:t>
            </a:r>
            <a:r>
              <a:rPr b="0" lang="en-US" sz="4400" spc="-1" strike="noStrike">
                <a:solidFill>
                  <a:srgbClr val="0070c0"/>
                </a:solidFill>
                <a:latin typeface="Calibri"/>
              </a:rPr>
              <a:t>»</a:t>
            </a:r>
            <a:endParaRPr b="0" lang="en-US" sz="4400" spc="-1" strike="noStrike">
              <a:latin typeface="Arial"/>
            </a:endParaRPr>
          </a:p>
        </p:txBody>
      </p:sp>
      <p:sp>
        <p:nvSpPr>
          <p:cNvPr id="124" name="CustomShape 2"/>
          <p:cNvSpPr/>
          <p:nvPr/>
        </p:nvSpPr>
        <p:spPr>
          <a:xfrm>
            <a:off x="1285920" y="4214880"/>
            <a:ext cx="4986000" cy="12571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25" name="CustomShape 3"/>
          <p:cNvSpPr/>
          <p:nvPr/>
        </p:nvSpPr>
        <p:spPr>
          <a:xfrm>
            <a:off x="1714320" y="1000080"/>
            <a:ext cx="4571640" cy="3034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pic>
        <p:nvPicPr>
          <p:cNvPr id="126" name="Рисунок 7" descr=""/>
          <p:cNvPicPr/>
          <p:nvPr/>
        </p:nvPicPr>
        <p:blipFill>
          <a:blip r:embed="rId2"/>
          <a:stretch/>
        </p:blipFill>
        <p:spPr>
          <a:xfrm>
            <a:off x="7553880" y="428760"/>
            <a:ext cx="375120" cy="356760"/>
          </a:xfrm>
          <a:prstGeom prst="rect">
            <a:avLst/>
          </a:prstGeom>
          <a:ln>
            <a:noFill/>
          </a:ln>
          <a:effectLst>
            <a:outerShdw algn="tl" blurRad="76200" dir="7800000" dist="38100" rotWithShape="0">
              <a:srgbClr val="000000">
                <a:alpha val="40000"/>
              </a:srgbClr>
            </a:outerShdw>
          </a:effectLst>
          <a:scene3d>
            <a:camera prst="orthographicFront"/>
            <a:lightRig dir="t" rig="contrasting">
              <a:rot lat="0" lon="0" rev="4200000"/>
            </a:lightRig>
          </a:scene3d>
          <a:sp3d prstMaterial="plastic">
            <a:bevelT prst="relaxedInset" w="381000" h="114300"/>
            <a:contourClr>
              <a:srgbClr val="969696"/>
            </a:contourClr>
          </a:sp3d>
        </p:spPr>
      </p:pic>
      <p:sp>
        <p:nvSpPr>
          <p:cNvPr id="127" name="CustomShape 4"/>
          <p:cNvSpPr/>
          <p:nvPr/>
        </p:nvSpPr>
        <p:spPr>
          <a:xfrm>
            <a:off x="3286080" y="5857920"/>
            <a:ext cx="1213920" cy="3034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</p:spTree>
  </p:cSld>
  <p:timing>
    <p:tnLst>
      <p:par>
        <p:cTn id="1" dur="indefinite" restart="never" nodeType="tmRoot">
          <p:childTnLst>
            <p:seq>
              <p:cTn id="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TextShape 1"/>
          <p:cNvSpPr txBox="1"/>
          <p:nvPr/>
        </p:nvSpPr>
        <p:spPr>
          <a:xfrm>
            <a:off x="457200" y="571320"/>
            <a:ext cx="8229240" cy="1142640"/>
          </a:xfrm>
          <a:prstGeom prst="rect">
            <a:avLst/>
          </a:prstGeom>
          <a:noFill/>
          <a:ln>
            <a:noFill/>
          </a:ln>
        </p:spPr>
        <p:txBody>
          <a:bodyPr anchor="ctr"/>
          <a:p>
            <a:pPr algn="ctr">
              <a:lnSpc>
                <a:spcPct val="100000"/>
              </a:lnSpc>
            </a:pPr>
            <a:r>
              <a:rPr b="0" lang="ru-RU" sz="4400" spc="-1" strike="noStrike">
                <a:solidFill>
                  <a:srgbClr val="000000"/>
                </a:solidFill>
                <a:latin typeface="Calibri"/>
              </a:rPr>
              <a:t>Задание 1</a:t>
            </a:r>
            <a:endParaRPr b="0" lang="ru-RU" sz="44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p:timing>
    <p:tnLst>
      <p:par>
        <p:cTn id="3" dur="indefinite" restart="never" nodeType="tmRoot">
          <p:childTnLst>
            <p:seq>
              <p:cTn id="4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TextShape 1"/>
          <p:cNvSpPr txBox="1"/>
          <p:nvPr/>
        </p:nvSpPr>
        <p:spPr>
          <a:xfrm>
            <a:off x="1785960" y="274680"/>
            <a:ext cx="6900480" cy="1142640"/>
          </a:xfrm>
          <a:prstGeom prst="rect">
            <a:avLst/>
          </a:prstGeom>
          <a:noFill/>
          <a:ln>
            <a:noFill/>
          </a:ln>
        </p:spPr>
        <p:txBody>
          <a:bodyPr anchor="ctr"/>
          <a:p>
            <a:pPr algn="ctr">
              <a:lnSpc>
                <a:spcPct val="100000"/>
              </a:lnSpc>
            </a:pPr>
            <a:r>
              <a:rPr b="0" lang="ru-RU" sz="4400" spc="-1" strike="noStrike">
                <a:solidFill>
                  <a:srgbClr val="000000"/>
                </a:solidFill>
                <a:latin typeface="Calibri"/>
              </a:rPr>
              <a:t>Ответы к заданию 1</a:t>
            </a:r>
            <a:endParaRPr b="0" lang="ru-RU" sz="4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30" name="TextShape 2"/>
          <p:cNvSpPr txBox="1"/>
          <p:nvPr/>
        </p:nvSpPr>
        <p:spPr>
          <a:xfrm>
            <a:off x="1785960" y="1600200"/>
            <a:ext cx="6900480" cy="4525560"/>
          </a:xfrm>
          <a:prstGeom prst="rect">
            <a:avLst/>
          </a:prstGeom>
          <a:noFill/>
          <a:ln>
            <a:noFill/>
          </a:ln>
        </p:spPr>
        <p:txBody>
          <a:bodyPr/>
          <a:p>
            <a:pPr marL="343080" indent="-34272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ru-RU" sz="3200" spc="-1" strike="noStrike">
                <a:solidFill>
                  <a:srgbClr val="000000"/>
                </a:solidFill>
                <a:latin typeface="Calibri"/>
              </a:rPr>
              <a:t>1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272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ru-RU" sz="3200" spc="-1" strike="noStrike">
                <a:solidFill>
                  <a:srgbClr val="000000"/>
                </a:solidFill>
                <a:latin typeface="Calibri"/>
              </a:rPr>
              <a:t>2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272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ru-RU" sz="3200" spc="-1" strike="noStrike">
                <a:solidFill>
                  <a:srgbClr val="000000"/>
                </a:solidFill>
                <a:latin typeface="Calibri"/>
              </a:rPr>
              <a:t>3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p:timing>
    <p:tnLst>
      <p:par>
        <p:cTn id="5" dur="indefinite" restart="never" nodeType="tmRoot">
          <p:childTnLst>
            <p:seq>
              <p:cTn id="6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CustomShape 1"/>
          <p:cNvSpPr/>
          <p:nvPr/>
        </p:nvSpPr>
        <p:spPr>
          <a:xfrm>
            <a:off x="1785960" y="500040"/>
            <a:ext cx="6500520" cy="28335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32" name="CustomShape 2"/>
          <p:cNvSpPr/>
          <p:nvPr/>
        </p:nvSpPr>
        <p:spPr>
          <a:xfrm>
            <a:off x="1857240" y="5786280"/>
            <a:ext cx="5500440" cy="39528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</p:sp>
    </p:spTree>
  </p:cSld>
  <p:timing>
    <p:tnLst>
      <p:par>
        <p:cTn id="7" dur="indefinite" restart="never" nodeType="tmRoot">
          <p:childTnLst>
            <p:seq>
              <p:cTn id="8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</TotalTime>
  <Application>LibreOffice/5.4.3.2$Windows_x86 LibreOffice_project/92a7159f7e4af62137622921e809f8546db437e5</Application>
  <Words>122</Words>
  <Paragraphs>32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2014-08-03T10:36:29Z</dcterms:created>
  <dc:creator>Admin</dc:creator>
  <dc:description/>
  <dc:language>en-US</dc:language>
  <cp:lastModifiedBy/>
  <dcterms:modified xsi:type="dcterms:W3CDTF">2019-07-28T02:07:59Z</dcterms:modified>
  <cp:revision>5</cp:revision>
  <dc:subject/>
  <dc:title>Слайд 1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12.0000</vt:lpwstr>
  </property>
  <property fmtid="{D5CDD505-2E9C-101B-9397-08002B2CF9AE}" pid="3" name="HiddenSlides">
    <vt:i4>0</vt:i4>
  </property>
  <property fmtid="{D5CDD505-2E9C-101B-9397-08002B2CF9AE}" pid="4" name="HyperlinksChanged">
    <vt:bool>0</vt:bool>
  </property>
  <property fmtid="{D5CDD505-2E9C-101B-9397-08002B2CF9AE}" pid="5" name="LinksUpToDate">
    <vt:bool>0</vt:bool>
  </property>
  <property fmtid="{D5CDD505-2E9C-101B-9397-08002B2CF9AE}" pid="6" name="MMClips">
    <vt:i4>0</vt:i4>
  </property>
  <property fmtid="{D5CDD505-2E9C-101B-9397-08002B2CF9AE}" pid="7" name="Notes">
    <vt:i4>0</vt:i4>
  </property>
  <property fmtid="{D5CDD505-2E9C-101B-9397-08002B2CF9AE}" pid="8" name="PresentationFormat">
    <vt:lpwstr>On-screen Show (4:3)</vt:lpwstr>
  </property>
  <property fmtid="{D5CDD505-2E9C-101B-9397-08002B2CF9AE}" pid="9" name="ScaleCrop">
    <vt:bool>0</vt:bool>
  </property>
  <property fmtid="{D5CDD505-2E9C-101B-9397-08002B2CF9AE}" pid="10" name="ShareDoc">
    <vt:bool>0</vt:bool>
  </property>
  <property fmtid="{D5CDD505-2E9C-101B-9397-08002B2CF9AE}" pid="11" name="Slides">
    <vt:i4>5</vt:i4>
  </property>
</Properties>
</file>