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>
      <p:cViewPr varScale="1">
        <p:scale>
          <a:sx n="101" d="100"/>
          <a:sy n="101" d="100"/>
        </p:scale>
        <p:origin x="72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FizikaMas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7175" cy="686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24300" y="1196975"/>
            <a:ext cx="5038725" cy="1152525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32363" y="4076700"/>
            <a:ext cx="4211637" cy="2016125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0066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44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21500" y="274638"/>
            <a:ext cx="2222500" cy="6583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0825" y="274638"/>
            <a:ext cx="6518275" cy="6583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932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533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2397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0825" y="1412875"/>
            <a:ext cx="4370388" cy="5445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73613" y="1412875"/>
            <a:ext cx="4370387" cy="5445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677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548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44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3975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67015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61406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izikaSlaid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63075" cy="702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274638"/>
            <a:ext cx="88931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412875"/>
            <a:ext cx="8893175" cy="544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Fizika</Template>
  <TotalTime>1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4" baseType="lpstr">
      <vt:lpstr>Arial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jul</dc:creator>
  <cp:lastModifiedBy>jul</cp:lastModifiedBy>
  <cp:revision>1</cp:revision>
  <dcterms:created xsi:type="dcterms:W3CDTF">2016-05-10T07:39:27Z</dcterms:created>
  <dcterms:modified xsi:type="dcterms:W3CDTF">2016-05-10T07:40:29Z</dcterms:modified>
</cp:coreProperties>
</file>