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11837-3568-4168-804D-D6EF24B821BE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73D5E-CD4F-4F6C-B9C2-A18ACAAA45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sicil_000</dc:creator>
  <cp:lastModifiedBy>sicil_000</cp:lastModifiedBy>
  <cp:revision>1</cp:revision>
  <dcterms:created xsi:type="dcterms:W3CDTF">2015-09-23T16:48:27Z</dcterms:created>
  <dcterms:modified xsi:type="dcterms:W3CDTF">2015-09-23T16:50:21Z</dcterms:modified>
</cp:coreProperties>
</file>