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07.05.2016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2804" y="1917775"/>
            <a:ext cx="793839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effectLst/>
                <a:latin typeface="Majestic" panose="03000600000000020000" pitchFamily="66" charset="0"/>
                <a:cs typeface="Times New Roman" panose="02020603050405020304" pitchFamily="18" charset="0"/>
              </a:rPr>
              <a:t>Название</a:t>
            </a:r>
            <a:r>
              <a:rPr lang="ru-RU" sz="72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effectLst/>
                <a:latin typeface="Majestic" panose="03000600000000020000" pitchFamily="66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gradFill flip="none" rotWithShape="1">
                  <a:gsLst>
                    <a:gs pos="0">
                      <a:schemeClr val="accent2">
                        <a:lumMod val="60000"/>
                        <a:lumOff val="40000"/>
                      </a:schemeClr>
                    </a:gs>
                    <a:gs pos="74000">
                      <a:schemeClr val="accent4">
                        <a:lumMod val="40000"/>
                        <a:lumOff val="60000"/>
                      </a:schemeClr>
                    </a:gs>
                    <a:gs pos="100000">
                      <a:srgbClr val="FFFF00"/>
                    </a:gs>
                  </a:gsLst>
                  <a:lin ang="8100000" scaled="1"/>
                  <a:tileRect/>
                </a:gradFill>
                <a:effectLst/>
                <a:latin typeface="Majestic" panose="03000600000000020000" pitchFamily="66" charset="0"/>
                <a:cs typeface="Times New Roman" panose="02020603050405020304" pitchFamily="18" charset="0"/>
              </a:rPr>
              <a:t>презентации</a:t>
            </a:r>
            <a:endParaRPr lang="ru-RU" sz="5400" b="1" dirty="0">
              <a:gradFill flip="none" rotWithShape="1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74000">
                    <a:schemeClr val="accent4">
                      <a:lumMod val="40000"/>
                      <a:lumOff val="60000"/>
                    </a:schemeClr>
                  </a:gs>
                  <a:gs pos="100000">
                    <a:srgbClr val="FFFF00"/>
                  </a:gs>
                </a:gsLst>
                <a:lin ang="8100000" scaled="1"/>
                <a:tileRect/>
              </a:gradFill>
              <a:effectLst/>
              <a:latin typeface="Majestic" panose="03000600000000020000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89869" y="1749469"/>
            <a:ext cx="470792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2400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пункт первый презентации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2400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пункт второй презентации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2400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пункт третий презентации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2400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пункт четвертый презентации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sz="2400" dirty="0">
                <a:ln w="0"/>
                <a:solidFill>
                  <a:schemeClr val="accent2">
                    <a:lumMod val="60000"/>
                    <a:lumOff val="40000"/>
                  </a:schemeClr>
                </a:solidFill>
                <a:cs typeface="Times New Roman" panose="02020603050405020304" pitchFamily="18" charset="0"/>
              </a:rPr>
              <a:t> пункт пятый презентации</a:t>
            </a:r>
          </a:p>
        </p:txBody>
      </p:sp>
    </p:spTree>
    <p:extLst>
      <p:ext uri="{BB962C8B-B14F-4D97-AF65-F5344CB8AC3E}">
        <p14:creationId xmlns:p14="http://schemas.microsoft.com/office/powerpoint/2010/main" val="13422906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21</Words>
  <Application>Microsoft Office PowerPoint</Application>
  <PresentationFormat>Экран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Majestic</vt:lpstr>
      <vt:lpstr>Times New Roman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jul</cp:lastModifiedBy>
  <cp:revision>11</cp:revision>
  <dcterms:created xsi:type="dcterms:W3CDTF">2013-11-19T05:52:05Z</dcterms:created>
  <dcterms:modified xsi:type="dcterms:W3CDTF">2016-05-07T08:07:59Z</dcterms:modified>
</cp:coreProperties>
</file>