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60" r:id="rId4"/>
    <p:sldId id="261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7201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204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E36E9D-2B69-47BF-9174-A721A17F8EC9}" type="datetimeFigureOut">
              <a:rPr lang="ru-RU" smtClean="0"/>
              <a:pPr/>
              <a:t>07.05.2016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FDEBF3-C638-4F4C-9408-37DAAF34829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6842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FDEBF3-C638-4F4C-9408-37DAAF34829E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1856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" name="Рисунок 7" descr="Lenta_P1.gi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381500" y="3048000"/>
            <a:ext cx="4762500" cy="3810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Рисунок 8" descr="цветы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2384884"/>
            <a:ext cx="5990780" cy="447311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088740"/>
            <a:ext cx="7772400" cy="1470025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>
              <a:defRPr sz="6000" b="1" i="0" cap="none" spc="0">
                <a:ln w="11430"/>
                <a:solidFill>
                  <a:srgbClr val="57201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mbria" pitchFamily="18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672916"/>
            <a:ext cx="6400800" cy="1752600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accent2">
                    <a:lumMod val="50000"/>
                  </a:schemeClr>
                </a:solidFill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07.05.2016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07.05.2016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07.05.2016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07.05.2016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2" name="Рисунок 11" descr="vfrb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>
          <a:xfrm>
            <a:off x="7245" y="3411513"/>
            <a:ext cx="1720439" cy="3401863"/>
          </a:xfrm>
          <a:prstGeom prst="rect">
            <a:avLst/>
          </a:prstGeom>
        </p:spPr>
      </p:pic>
      <p:pic>
        <p:nvPicPr>
          <p:cNvPr id="13" name="Рисунок 12" descr="vfrb.pn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>
          <a:xfrm rot="5400000">
            <a:off x="1105670" y="4274283"/>
            <a:ext cx="1765571" cy="3401863"/>
          </a:xfrm>
          <a:prstGeom prst="rect">
            <a:avLst/>
          </a:prstGeom>
        </p:spPr>
      </p:pic>
      <p:pic>
        <p:nvPicPr>
          <p:cNvPr id="14" name="Рисунок 13" descr="0_8e311_6aba0cd4_S.pn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215516" y="5409220"/>
            <a:ext cx="1428750" cy="1266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07.05.2016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 descr="3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7521" y="4445226"/>
            <a:ext cx="2366247" cy="2412774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74638"/>
            <a:ext cx="792088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3568" y="1600200"/>
            <a:ext cx="792088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1" r:id="rId8"/>
    <p:sldLayoutId id="2147483660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С днём Победы!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492896"/>
            <a:ext cx="6400800" cy="1752600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ru-RU" sz="2800" dirty="0" smtClean="0"/>
              <a:t>Текст слайда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</TotalTime>
  <Words>7</Words>
  <Application>Microsoft Office PowerPoint</Application>
  <PresentationFormat>Экран (4:3)</PresentationFormat>
  <Paragraphs>3</Paragraphs>
  <Slides>4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8" baseType="lpstr">
      <vt:lpstr>Arial</vt:lpstr>
      <vt:lpstr>Calibri</vt:lpstr>
      <vt:lpstr>Cambria</vt:lpstr>
      <vt:lpstr>Тема Office</vt:lpstr>
      <vt:lpstr>С днём Победы!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Solaris</dc:creator>
  <cp:lastModifiedBy>jul</cp:lastModifiedBy>
  <cp:revision>18</cp:revision>
  <dcterms:created xsi:type="dcterms:W3CDTF">2015-04-30T16:13:06Z</dcterms:created>
  <dcterms:modified xsi:type="dcterms:W3CDTF">2016-05-07T08:01:51Z</dcterms:modified>
</cp:coreProperties>
</file>