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AEDDE-CEED-44A0-AE35-349B9847A77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F06CC-6D1E-45E8-A806-390CA776F3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214554"/>
            <a:ext cx="5672150" cy="1512889"/>
          </a:xfrm>
        </p:spPr>
        <p:txBody>
          <a:bodyPr/>
          <a:lstStyle/>
          <a:p>
            <a:endParaRPr lang="ru-RU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714884"/>
            <a:ext cx="6400800" cy="1752600"/>
          </a:xfrm>
        </p:spPr>
        <p:txBody>
          <a:bodyPr anchor="ctr"/>
          <a:lstStyle/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1785926"/>
            <a:ext cx="7772400" cy="4572032"/>
          </a:xfrm>
        </p:spPr>
        <p:txBody>
          <a:bodyPr anchor="t">
            <a:normAutofit/>
          </a:bodyPr>
          <a:lstStyle/>
          <a:p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 Устинов</dc:creator>
  <cp:lastModifiedBy>Валерий Устинов</cp:lastModifiedBy>
  <cp:revision>1</cp:revision>
  <dcterms:created xsi:type="dcterms:W3CDTF">2015-09-23T14:18:39Z</dcterms:created>
  <dcterms:modified xsi:type="dcterms:W3CDTF">2015-09-23T14:21:06Z</dcterms:modified>
</cp:coreProperties>
</file>