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9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49B50-1625-4C43-BEB3-FEC536CBEAE9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FCB0E-CCED-4808-8981-9EAF1BCAB6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2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 userDrawn="1"/>
        </p:nvSpPr>
        <p:spPr>
          <a:xfrm>
            <a:off x="457200" y="762000"/>
            <a:ext cx="8229600" cy="2590800"/>
          </a:xfrm>
          <a:prstGeom prst="horizontalScroll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848600" cy="1981200"/>
          </a:xfrm>
        </p:spPr>
        <p:txBody>
          <a:bodyPr>
            <a:noAutofit/>
          </a:bodyPr>
          <a:lstStyle>
            <a:lvl1pPr>
              <a:defRPr sz="5400">
                <a:latin typeface="Segoe UI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1000" y="1600200"/>
            <a:ext cx="8382000" cy="44958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525963"/>
          </a:xfr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ound Diagonal Corner Rectangle 6"/>
          <p:cNvSpPr/>
          <p:nvPr userDrawn="1"/>
        </p:nvSpPr>
        <p:spPr>
          <a:xfrm>
            <a:off x="381000" y="228600"/>
            <a:ext cx="8382000" cy="1219200"/>
          </a:xfrm>
          <a:prstGeom prst="round2DiagRect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/>
          <p:cNvSpPr/>
          <p:nvPr userDrawn="1"/>
        </p:nvSpPr>
        <p:spPr>
          <a:xfrm>
            <a:off x="228600" y="228600"/>
            <a:ext cx="6705600" cy="5029200"/>
          </a:xfrm>
          <a:prstGeom prst="frame">
            <a:avLst/>
          </a:prstGeo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5486400" cy="56673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838199"/>
            <a:ext cx="5486400" cy="3810001"/>
          </a:xfrm>
          <a:gradFill>
            <a:gsLst>
              <a:gs pos="0">
                <a:srgbClr val="99FF33">
                  <a:alpha val="23000"/>
                </a:srgbClr>
              </a:gs>
              <a:gs pos="50000">
                <a:schemeClr val="bg1">
                  <a:alpha val="17000"/>
                </a:schemeClr>
              </a:gs>
              <a:gs pos="100000">
                <a:schemeClr val="tx2">
                  <a:lumMod val="75000"/>
                  <a:alpha val="59000"/>
                </a:schemeClr>
              </a:gs>
            </a:gsLst>
            <a:lin ang="5400000" scaled="0"/>
          </a:gra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4200" y="381000"/>
            <a:ext cx="2209800" cy="464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CA28D-2C6C-406E-9C6A-7FA711C763BE}" type="datetimeFigureOut">
              <a:rPr lang="en-US" smtClean="0"/>
              <a:pPr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1" descr="B_B"/>
          <p:cNvPicPr>
            <a:picLocks noChangeAspect="1" noChangeArrowheads="1" noCrop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6200" y="5638800"/>
            <a:ext cx="1524000" cy="1143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7" presetClass="entr" presetSubtype="0" fill="hold" nodeType="click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9FF3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5_Vis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Anim-15_Vista</Template>
  <TotalTime>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Anim-15_Vista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Анимированный шаблон</dc:subject>
  <dc:creator>jul</dc:creator>
  <dc:description>http://freeppt.ru/ - презентации по культуре и искусству, шаблоны PowerPoint.</dc:description>
  <cp:lastModifiedBy>jul</cp:lastModifiedBy>
  <cp:revision>1</cp:revision>
  <dcterms:created xsi:type="dcterms:W3CDTF">2016-05-10T07:52:23Z</dcterms:created>
  <dcterms:modified xsi:type="dcterms:W3CDTF">2016-05-10T07:53:36Z</dcterms:modified>
</cp:coreProperties>
</file>