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>
      <p:cViewPr varScale="1">
        <p:scale>
          <a:sx n="101" d="100"/>
          <a:sy n="101" d="100"/>
        </p:scale>
        <p:origin x="96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7CC35-7ED4-43D5-894E-1CDE8DA5E043}" type="datetimeFigureOut">
              <a:rPr lang="ru-RU"/>
              <a:pPr>
                <a:defRPr/>
              </a:pPr>
              <a:t>06.05.2016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F47674-D641-4058-9FAF-4913D6EA031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705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5CDF0-A768-4D2B-B23D-70283F3BCD18}" type="datetimeFigureOut">
              <a:rPr lang="ru-RU"/>
              <a:pPr>
                <a:defRPr/>
              </a:pPr>
              <a:t>06.05.2016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5BFF6A-CE76-4AB9-937F-A869A16F9B9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226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CD62D-9B02-43D8-8059-12FD558A1006}" type="datetimeFigureOut">
              <a:rPr lang="ru-RU"/>
              <a:pPr>
                <a:defRPr/>
              </a:pPr>
              <a:t>06.05.2016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DC7B71-7BDC-4AE3-AFCE-09D5D29DF17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95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8E207-4642-470F-9817-0BA40D28653D}" type="datetimeFigureOut">
              <a:rPr lang="ru-RU"/>
              <a:pPr>
                <a:defRPr/>
              </a:pPr>
              <a:t>06.05.2016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9968D3-ACC7-4D50-A536-A4C527C98A4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33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29EE8-AB91-41B6-B7AF-C48253DD8553}" type="datetimeFigureOut">
              <a:rPr lang="ru-RU"/>
              <a:pPr>
                <a:defRPr/>
              </a:pPr>
              <a:t>06.05.2016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0E50DD-1905-43BF-91A0-46CDE92564B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721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7100D-6CEA-415E-8E46-92E6FEF6C20F}" type="datetimeFigureOut">
              <a:rPr lang="ru-RU"/>
              <a:pPr>
                <a:defRPr/>
              </a:pPr>
              <a:t>06.05.2016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30593E-55DD-4621-9AB8-0942A6E52E8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23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5D4E8-5986-4D8A-B4AE-A3FEECEA1279}" type="datetimeFigureOut">
              <a:rPr lang="ru-RU"/>
              <a:pPr>
                <a:defRPr/>
              </a:pPr>
              <a:t>06.05.2016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85C5D4-8D04-41E9-8E0B-33B9A4034CB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276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26878-3C79-4F7C-8FF1-EFE0FD81519A}" type="datetimeFigureOut">
              <a:rPr lang="ru-RU"/>
              <a:pPr>
                <a:defRPr/>
              </a:pPr>
              <a:t>06.05.2016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8E6C46-5ED5-45EC-95BF-C521F6EEB6E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973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451B1-A4B0-46B9-907C-2C1B68C30FAA}" type="datetimeFigureOut">
              <a:rPr lang="ru-RU"/>
              <a:pPr>
                <a:defRPr/>
              </a:pPr>
              <a:t>06.05.2016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4D5A04-C9F3-41C6-8E76-23BB1254F49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785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36A05-0150-4877-9EFB-44A15EA30D76}" type="datetimeFigureOut">
              <a:rPr lang="ru-RU"/>
              <a:pPr>
                <a:defRPr/>
              </a:pPr>
              <a:t>06.05.2016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F5C503-6294-4FB2-AB2E-4D8D0DFF80E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804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9C8CB-2EB7-4B95-9938-6C78E4CD2F12}" type="datetimeFigureOut">
              <a:rPr lang="ru-RU"/>
              <a:pPr>
                <a:defRPr/>
              </a:pPr>
              <a:t>06.05.2016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D7DD2F-E58D-49A2-B5E9-41724A3C8A7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751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8D9D29C-DCCA-4020-B6E5-43E74DFD615C}" type="datetimeFigureOut">
              <a:rPr lang="ru-RU"/>
              <a:pPr>
                <a:defRPr/>
              </a:pPr>
              <a:t>06.05.2016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342BA88A-F8F9-4BEF-B48B-34054080756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altfast.ru/uploads/posts/2008-03/1206530838_5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175" cy="11430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1143000" y="714375"/>
            <a:ext cx="6900863" cy="1143000"/>
          </a:xfrm>
        </p:spPr>
        <p:txBody>
          <a:bodyPr/>
          <a:lstStyle/>
          <a:p>
            <a:endParaRPr lang="ru-RU" b="1" i="1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857250" y="1600200"/>
            <a:ext cx="7358063" cy="4525963"/>
          </a:xfrm>
        </p:spPr>
        <p:txBody>
          <a:bodyPr/>
          <a:lstStyle/>
          <a:p>
            <a:endParaRPr lang="ru-RU" sz="2000" dirty="0" smtClean="0"/>
          </a:p>
          <a:p>
            <a:endParaRPr lang="ru-RU" sz="2000" u="sng" dirty="0" smtClean="0">
              <a:hlinkClick r:id="rId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</Template>
  <TotalTime>2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Arial</vt:lpstr>
      <vt:lpstr>Calibri</vt:lpstr>
      <vt:lpstr>шаблон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jul</dc:creator>
  <cp:lastModifiedBy>jul</cp:lastModifiedBy>
  <cp:revision>1</cp:revision>
  <dcterms:created xsi:type="dcterms:W3CDTF">2016-05-06T13:37:56Z</dcterms:created>
  <dcterms:modified xsi:type="dcterms:W3CDTF">2016-05-06T13:40:19Z</dcterms:modified>
</cp:coreProperties>
</file>