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D1D"/>
    <a:srgbClr val="292929"/>
    <a:srgbClr val="5701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385" autoAdjust="0"/>
    <p:restoredTop sz="94660"/>
  </p:normalViewPr>
  <p:slideViewPr>
    <p:cSldViewPr>
      <p:cViewPr varScale="1">
        <p:scale>
          <a:sx n="91" d="100"/>
          <a:sy n="91" d="100"/>
        </p:scale>
        <p:origin x="-9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60F2F-4DC4-4D2C-98E8-604096A5593C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842A-30FA-47C6-9FA9-AFD0591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60F2F-4DC4-4D2C-98E8-604096A5593C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842A-30FA-47C6-9FA9-AFD0591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60F2F-4DC4-4D2C-98E8-604096A5593C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842A-30FA-47C6-9FA9-AFD0591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60F2F-4DC4-4D2C-98E8-604096A5593C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842A-30FA-47C6-9FA9-AFD0591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60F2F-4DC4-4D2C-98E8-604096A5593C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842A-30FA-47C6-9FA9-AFD0591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60F2F-4DC4-4D2C-98E8-604096A5593C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842A-30FA-47C6-9FA9-AFD0591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60F2F-4DC4-4D2C-98E8-604096A5593C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842A-30FA-47C6-9FA9-AFD0591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60F2F-4DC4-4D2C-98E8-604096A5593C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842A-30FA-47C6-9FA9-AFD0591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60F2F-4DC4-4D2C-98E8-604096A5593C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842A-30FA-47C6-9FA9-AFD0591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60F2F-4DC4-4D2C-98E8-604096A5593C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842A-30FA-47C6-9FA9-AFD0591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60F2F-4DC4-4D2C-98E8-604096A5593C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842A-30FA-47C6-9FA9-AFD0591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60F2F-4DC4-4D2C-98E8-604096A5593C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A842A-30FA-47C6-9FA9-AFD059181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Gulya</dc:creator>
  <cp:lastModifiedBy>Валерий Устинов</cp:lastModifiedBy>
  <cp:revision>9</cp:revision>
  <dcterms:created xsi:type="dcterms:W3CDTF">2013-11-09T10:14:01Z</dcterms:created>
  <dcterms:modified xsi:type="dcterms:W3CDTF">2015-09-16T09:43:33Z</dcterms:modified>
</cp:coreProperties>
</file>