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B7-7C3D-43EF-94E8-159618A0505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9161-707F-4F04-A418-33D9D3F94F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B7-7C3D-43EF-94E8-159618A0505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9161-707F-4F04-A418-33D9D3F94F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B7-7C3D-43EF-94E8-159618A0505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9161-707F-4F04-A418-33D9D3F94F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B7-7C3D-43EF-94E8-159618A0505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9161-707F-4F04-A418-33D9D3F94F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B7-7C3D-43EF-94E8-159618A0505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9161-707F-4F04-A418-33D9D3F94F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B7-7C3D-43EF-94E8-159618A0505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9161-707F-4F04-A418-33D9D3F94F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B7-7C3D-43EF-94E8-159618A0505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9161-707F-4F04-A418-33D9D3F94F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B7-7C3D-43EF-94E8-159618A0505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9161-707F-4F04-A418-33D9D3F94F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B7-7C3D-43EF-94E8-159618A0505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9161-707F-4F04-A418-33D9D3F94F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B7-7C3D-43EF-94E8-159618A0505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9161-707F-4F04-A418-33D9D3F94F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F9B7-7C3D-43EF-94E8-159618A0505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99161-707F-4F04-A418-33D9D3F94F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AF9B7-7C3D-43EF-94E8-159618A05054}" type="datetimeFigureOut">
              <a:rPr lang="ru-RU" smtClean="0"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99161-707F-4F04-A418-33D9D3F94F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/>
          <a:srcRect r="322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7686" y="5214949"/>
            <a:ext cx="4357718" cy="1143009"/>
          </a:xfrm>
        </p:spPr>
        <p:txBody>
          <a:bodyPr>
            <a:normAutofit/>
          </a:bodyPr>
          <a:lstStyle/>
          <a:p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214818"/>
            <a:ext cx="4643438" cy="757246"/>
          </a:xfrm>
        </p:spPr>
        <p:txBody>
          <a:bodyPr/>
          <a:lstStyle/>
          <a:p>
            <a:endParaRPr lang="ru-RU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2.jpg"/>
          <p:cNvPicPr>
            <a:picLocks noGrp="1" noChangeAspect="1"/>
          </p:cNvPicPr>
          <p:nvPr>
            <p:ph idx="1"/>
          </p:nvPr>
        </p:nvPicPr>
        <p:blipFill>
          <a:blip r:embed="rId2"/>
          <a:srcRect r="3011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Валерий Устинов</dc:creator>
  <cp:lastModifiedBy>Валерий Устинов</cp:lastModifiedBy>
  <cp:revision>1</cp:revision>
  <dcterms:created xsi:type="dcterms:W3CDTF">2015-09-23T14:24:24Z</dcterms:created>
  <dcterms:modified xsi:type="dcterms:W3CDTF">2015-09-23T14:27:43Z</dcterms:modified>
</cp:coreProperties>
</file>