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60" autoAdjust="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191A90-D145-4F68-8E0E-4845E706859B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6FFCB0-D4CC-45D1-BA51-2217C43D01B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9F774F-02B6-4341-B740-07550D44ACA1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2B0CD-DC3E-4D35-893D-DCDAD5BA24F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541C14-B208-479F-8CF2-F167F0E1EA45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39C77-B00A-4E41-A69D-A529606880D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B6176F-CEBD-4BDF-AE83-748759AB8577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B5892-9A00-4C96-9250-C95117F3D7E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F2BB3A9-6BA5-4DEE-BCD7-532E8B78CFE8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55303-66AB-4EB5-B30F-C994D8F061D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B683A9-05BF-40F4-B913-B83720EC70DF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B3E199-3A9F-423D-8E64-EF830FC8E4C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2001B4-199F-4960-8C75-5A30800965A9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BB1BD4-91CC-4A19-AB38-EC8889151ED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C30D97-BA1B-4E8F-8731-FBAEB784FD93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7B463A-5026-4AAC-BD47-E79F089952C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336FD7-9ADE-4AAE-AA30-DD509A5AB8F6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2326B-1E6A-451B-99EA-D6A0970AACE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E1BED3-50FF-4950-9F7C-51F4C263748F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97F1A3-2A67-4369-BD67-6B3A1D7F66E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altLang="zh-CN" smtClean="0"/>
              <a:t>Образец заголовка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altLang="zh-CN" noProof="0" smtClean="0"/>
              <a:t>Вставка рисунка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altLang="zh-CN" smtClean="0"/>
              <a:t>Образец текста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617C42-1CFC-40B8-B346-F74146C49216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AD0BA-CB7A-44BE-9727-EEAD9CFEC0E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86870AC1-C8A1-47F2-8A43-F20899ACBE24}" type="datetimeFigureOut">
              <a:rPr lang="zh-CN" altLang="en-US"/>
              <a:pPr/>
              <a:t>2015/9/11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89F358F-5DD1-467B-891C-74E9E688868B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5"/>
          <p:cNvSpPr>
            <a:spLocks noGrp="1"/>
          </p:cNvSpPr>
          <p:nvPr>
            <p:ph type="title"/>
          </p:nvPr>
        </p:nvSpPr>
        <p:spPr>
          <a:xfrm>
            <a:off x="457200" y="917575"/>
            <a:ext cx="8229600" cy="1143000"/>
          </a:xfrm>
        </p:spPr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076" name="Rectangl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"/>
            <a:ext cx="9144000" cy="686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6</Template>
  <TotalTime>2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宋体</vt:lpstr>
      <vt:lpstr>Calibri</vt:lpstr>
      <vt:lpstr>6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Mother's Day, mother</dc:subject>
  <dc:creator>Валерий Устинов</dc:creator>
  <cp:keywords>Mother's Day, mother, free, powerpoint template, download, slideshow template, POT, POTX</cp:keywords>
  <dc:description>Made by Moyea Software. To find more free PowerPoint templates, please visit http://www.dvd-ppt-slideshow.com/powerpoint-knowledge/powerpoint-templates.html</dc:description>
  <cp:lastModifiedBy>Валерий Устинов</cp:lastModifiedBy>
  <cp:revision>1</cp:revision>
  <dcterms:created xsi:type="dcterms:W3CDTF">2015-09-11T14:02:39Z</dcterms:created>
  <dcterms:modified xsi:type="dcterms:W3CDTF">2015-09-11T14:05:33Z</dcterms:modified>
  <cp:category>Festival</cp:category>
</cp:coreProperties>
</file>